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ppt/theme/themeOverride1.xml" ContentType="application/vnd.openxmlformats-officedocument.themeOverr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25"/>
  </p:notesMasterIdLst>
  <p:sldIdLst>
    <p:sldId id="256" r:id="rId2"/>
    <p:sldId id="279" r:id="rId3"/>
    <p:sldId id="257" r:id="rId4"/>
    <p:sldId id="258" r:id="rId5"/>
    <p:sldId id="260" r:id="rId6"/>
    <p:sldId id="280" r:id="rId7"/>
    <p:sldId id="262" r:id="rId8"/>
    <p:sldId id="278" r:id="rId9"/>
    <p:sldId id="259" r:id="rId10"/>
    <p:sldId id="263" r:id="rId11"/>
    <p:sldId id="275" r:id="rId12"/>
    <p:sldId id="283" r:id="rId13"/>
    <p:sldId id="265" r:id="rId14"/>
    <p:sldId id="284" r:id="rId15"/>
    <p:sldId id="277" r:id="rId16"/>
    <p:sldId id="264" r:id="rId17"/>
    <p:sldId id="276" r:id="rId18"/>
    <p:sldId id="267" r:id="rId19"/>
    <p:sldId id="271" r:id="rId20"/>
    <p:sldId id="268" r:id="rId21"/>
    <p:sldId id="282" r:id="rId22"/>
    <p:sldId id="261" r:id="rId23"/>
    <p:sldId id="28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FF00FF"/>
    <a:srgbClr val="FF6699"/>
    <a:srgbClr val="00FF99"/>
    <a:srgbClr val="CC00CC"/>
    <a:srgbClr val="CCFF66"/>
    <a:srgbClr val="CCFF99"/>
    <a:srgbClr val="99FF33"/>
    <a:srgbClr val="00FF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94660"/>
  </p:normalViewPr>
  <p:slideViewPr>
    <p:cSldViewPr snapToGrid="0">
      <p:cViewPr>
        <p:scale>
          <a:sx n="66" d="100"/>
          <a:sy n="66" d="100"/>
        </p:scale>
        <p:origin x="8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diagrams/_rels/data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ata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1.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 Id="rId4" Type="http://schemas.openxmlformats.org/officeDocument/2006/relationships/image" Target="../media/image21.png"/></Relationships>
</file>

<file path=ppt/diagrams/_rels/drawing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02019F-5D74-4AC6-A68B-5D17C8BC4E0F}" type="doc">
      <dgm:prSet loTypeId="urn:microsoft.com/office/officeart/2011/layout/RadialPictureList" loCatId="officeonline" qsTypeId="urn:microsoft.com/office/officeart/2005/8/quickstyle/3d3" qsCatId="3D" csTypeId="urn:microsoft.com/office/officeart/2005/8/colors/accent1_2" csCatId="accent1" phldr="1"/>
      <dgm:spPr/>
      <dgm:t>
        <a:bodyPr/>
        <a:lstStyle/>
        <a:p>
          <a:endParaRPr lang="en-US"/>
        </a:p>
      </dgm:t>
    </dgm:pt>
    <dgm:pt modelId="{953B344F-39FD-477C-950C-1B1CE64AF4C0}">
      <dgm:prSet phldrT="[Text]"/>
      <dgm:spPr/>
      <dgm:t>
        <a:bodyPr/>
        <a:lstStyle/>
        <a:p>
          <a:r>
            <a:rPr lang="en-US" dirty="0"/>
            <a:t>content</a:t>
          </a:r>
        </a:p>
      </dgm:t>
    </dgm:pt>
    <dgm:pt modelId="{9470E82E-FFDF-4703-8DDA-470BC2A56A01}" type="parTrans" cxnId="{4190805A-EBB6-4ACE-90D8-A7C1F42591BC}">
      <dgm:prSet/>
      <dgm:spPr/>
      <dgm:t>
        <a:bodyPr/>
        <a:lstStyle/>
        <a:p>
          <a:endParaRPr lang="en-US"/>
        </a:p>
      </dgm:t>
    </dgm:pt>
    <dgm:pt modelId="{622D50C6-B0F8-446C-A2FF-6CED793B772B}" type="sibTrans" cxnId="{4190805A-EBB6-4ACE-90D8-A7C1F42591BC}">
      <dgm:prSet/>
      <dgm:spPr/>
      <dgm:t>
        <a:bodyPr/>
        <a:lstStyle/>
        <a:p>
          <a:endParaRPr lang="en-US"/>
        </a:p>
      </dgm:t>
    </dgm:pt>
    <dgm:pt modelId="{1AD93C8E-1479-4278-A1D6-07C55D0BFC8F}">
      <dgm:prSet phldrT="[Text]" custT="1"/>
      <dgm:spPr/>
      <dgm:t>
        <a:bodyPr/>
        <a:lstStyle/>
        <a:p>
          <a:r>
            <a:rPr lang="en-US" sz="2800" dirty="0"/>
            <a:t>Overview</a:t>
          </a:r>
        </a:p>
        <a:p>
          <a:endParaRPr lang="en-US" sz="2800" dirty="0"/>
        </a:p>
        <a:p>
          <a:r>
            <a:rPr lang="en-US" sz="2800" dirty="0"/>
            <a:t>Problems we aim to solve</a:t>
          </a:r>
        </a:p>
      </dgm:t>
    </dgm:pt>
    <dgm:pt modelId="{D5067E68-3260-4944-84EB-4A6AA20F0F7D}" type="parTrans" cxnId="{28D6128D-9BB0-4298-9393-62A7763EC1A7}">
      <dgm:prSet/>
      <dgm:spPr/>
      <dgm:t>
        <a:bodyPr/>
        <a:lstStyle/>
        <a:p>
          <a:endParaRPr lang="en-US"/>
        </a:p>
      </dgm:t>
    </dgm:pt>
    <dgm:pt modelId="{D8160A2E-E39A-4092-8544-3028BD552247}" type="sibTrans" cxnId="{28D6128D-9BB0-4298-9393-62A7763EC1A7}">
      <dgm:prSet/>
      <dgm:spPr/>
      <dgm:t>
        <a:bodyPr/>
        <a:lstStyle/>
        <a:p>
          <a:endParaRPr lang="en-US"/>
        </a:p>
      </dgm:t>
    </dgm:pt>
    <dgm:pt modelId="{8AAD39F6-7327-4741-8D46-839443A8FD6D}">
      <dgm:prSet phldrT="[Text]" custT="1"/>
      <dgm:spPr/>
      <dgm:t>
        <a:bodyPr/>
        <a:lstStyle/>
        <a:p>
          <a:r>
            <a:rPr lang="en-US" sz="2800" dirty="0"/>
            <a:t>Project Modules</a:t>
          </a:r>
        </a:p>
        <a:p>
          <a:endParaRPr lang="en-US" sz="2800" dirty="0"/>
        </a:p>
        <a:p>
          <a:r>
            <a:rPr lang="en-US" sz="2800" dirty="0"/>
            <a:t>Brief Description</a:t>
          </a:r>
        </a:p>
      </dgm:t>
    </dgm:pt>
    <dgm:pt modelId="{D1A00CDA-7935-4E82-AB44-0DB1B4542F12}" type="parTrans" cxnId="{2F3116BA-E536-4F54-A43D-1D66CE627911}">
      <dgm:prSet/>
      <dgm:spPr/>
      <dgm:t>
        <a:bodyPr/>
        <a:lstStyle/>
        <a:p>
          <a:endParaRPr lang="en-US"/>
        </a:p>
      </dgm:t>
    </dgm:pt>
    <dgm:pt modelId="{86B8A2EC-651E-45D0-86BE-7F52ABF98905}" type="sibTrans" cxnId="{2F3116BA-E536-4F54-A43D-1D66CE627911}">
      <dgm:prSet/>
      <dgm:spPr/>
      <dgm:t>
        <a:bodyPr/>
        <a:lstStyle/>
        <a:p>
          <a:endParaRPr lang="en-US"/>
        </a:p>
      </dgm:t>
    </dgm:pt>
    <dgm:pt modelId="{A9D7E155-7A36-4C7D-98C4-A779A552F190}">
      <dgm:prSet phldrT="[Text]" custT="1"/>
      <dgm:spPr/>
      <dgm:t>
        <a:bodyPr/>
        <a:lstStyle/>
        <a:p>
          <a:pPr>
            <a:buNone/>
          </a:pPr>
          <a:r>
            <a:rPr lang="en-US" sz="2800" kern="1200" dirty="0">
              <a:latin typeface="Calisto MT" panose="02040603050505030304"/>
              <a:ea typeface="+mn-ea"/>
              <a:cs typeface="+mn-cs"/>
            </a:rPr>
            <a:t>Technical Details</a:t>
          </a:r>
        </a:p>
        <a:p>
          <a:pPr>
            <a:buNone/>
          </a:pPr>
          <a:endParaRPr lang="en-US" sz="2800" kern="1200" dirty="0">
            <a:latin typeface="Calisto MT" panose="02040603050505030304"/>
            <a:ea typeface="+mn-ea"/>
            <a:cs typeface="+mn-cs"/>
          </a:endParaRPr>
        </a:p>
        <a:p>
          <a:pPr>
            <a:buNone/>
          </a:pPr>
          <a:r>
            <a:rPr lang="en-US" sz="2800" kern="1200" dirty="0"/>
            <a:t>Additional Features</a:t>
          </a:r>
          <a:endParaRPr lang="en-US" sz="2800" kern="1200" dirty="0">
            <a:latin typeface="Calisto MT" panose="02040603050505030304"/>
            <a:ea typeface="+mn-ea"/>
            <a:cs typeface="+mn-cs"/>
          </a:endParaRPr>
        </a:p>
      </dgm:t>
    </dgm:pt>
    <dgm:pt modelId="{B10C63E2-3B37-49A8-B31D-9E41104E26E2}" type="parTrans" cxnId="{0A0D8A2E-448A-47A5-B957-7BDFEF5FBB37}">
      <dgm:prSet/>
      <dgm:spPr/>
      <dgm:t>
        <a:bodyPr/>
        <a:lstStyle/>
        <a:p>
          <a:endParaRPr lang="en-US"/>
        </a:p>
      </dgm:t>
    </dgm:pt>
    <dgm:pt modelId="{59B1540E-DB6E-4244-A75A-A42537C93807}" type="sibTrans" cxnId="{0A0D8A2E-448A-47A5-B957-7BDFEF5FBB37}">
      <dgm:prSet/>
      <dgm:spPr/>
      <dgm:t>
        <a:bodyPr/>
        <a:lstStyle/>
        <a:p>
          <a:endParaRPr lang="en-US"/>
        </a:p>
      </dgm:t>
    </dgm:pt>
    <dgm:pt modelId="{B6F0E477-18F6-4BCC-9874-63A7006023F8}" type="pres">
      <dgm:prSet presAssocID="{E802019F-5D74-4AC6-A68B-5D17C8BC4E0F}" presName="Name0" presStyleCnt="0">
        <dgm:presLayoutVars>
          <dgm:chMax val="1"/>
          <dgm:chPref val="1"/>
          <dgm:dir/>
          <dgm:resizeHandles/>
        </dgm:presLayoutVars>
      </dgm:prSet>
      <dgm:spPr/>
    </dgm:pt>
    <dgm:pt modelId="{9351EED6-EE8B-46F6-AFCB-8FB0F31CFAD5}" type="pres">
      <dgm:prSet presAssocID="{953B344F-39FD-477C-950C-1B1CE64AF4C0}" presName="Parent" presStyleLbl="node1" presStyleIdx="0" presStyleCnt="2">
        <dgm:presLayoutVars>
          <dgm:chMax val="4"/>
          <dgm:chPref val="3"/>
        </dgm:presLayoutVars>
      </dgm:prSet>
      <dgm:spPr/>
    </dgm:pt>
    <dgm:pt modelId="{53BD4819-B02E-4487-B2BA-D7802E824D9C}" type="pres">
      <dgm:prSet presAssocID="{1AD93C8E-1479-4278-A1D6-07C55D0BFC8F}" presName="Accent" presStyleLbl="node1" presStyleIdx="1" presStyleCnt="2"/>
      <dgm:spPr/>
    </dgm:pt>
    <dgm:pt modelId="{2C451759-7C5F-41A9-9BFF-8D4FF6511119}" type="pres">
      <dgm:prSet presAssocID="{1AD93C8E-1479-4278-A1D6-07C55D0BFC8F}" presName="Image1" presStyleLbl="fgImgPlace1" presStyleIdx="0" presStyleCnt="3"/>
      <dgm:spPr>
        <a:blipFill rotWithShape="1">
          <a:blip xmlns:r="http://schemas.openxmlformats.org/officeDocument/2006/relationships" r:embed="rId1"/>
          <a:srcRect/>
          <a:stretch>
            <a:fillRect/>
          </a:stretch>
        </a:blipFill>
      </dgm:spPr>
    </dgm:pt>
    <dgm:pt modelId="{6A9F572C-D11D-4DC1-9F7B-8E1FA139AADB}" type="pres">
      <dgm:prSet presAssocID="{1AD93C8E-1479-4278-A1D6-07C55D0BFC8F}" presName="Child1" presStyleLbl="revTx" presStyleIdx="0" presStyleCnt="3" custScaleX="202778" custLinFactNeighborX="49859" custLinFactNeighborY="-6087">
        <dgm:presLayoutVars>
          <dgm:chMax val="0"/>
          <dgm:chPref val="0"/>
          <dgm:bulletEnabled val="1"/>
        </dgm:presLayoutVars>
      </dgm:prSet>
      <dgm:spPr/>
    </dgm:pt>
    <dgm:pt modelId="{85BA8572-B2CC-4526-B278-9724C4E0B9A8}" type="pres">
      <dgm:prSet presAssocID="{8AAD39F6-7327-4741-8D46-839443A8FD6D}" presName="Image2" presStyleCnt="0"/>
      <dgm:spPr/>
    </dgm:pt>
    <dgm:pt modelId="{AFC38210-91D7-40DF-9DFA-9725A600D0B3}" type="pres">
      <dgm:prSet presAssocID="{8AAD39F6-7327-4741-8D46-839443A8FD6D}" presName="Image" presStyleLbl="fgImgPlace1" presStyleIdx="1" presStyleCnt="3"/>
      <dgm:spPr>
        <a:blipFill rotWithShape="1">
          <a:blip xmlns:r="http://schemas.openxmlformats.org/officeDocument/2006/relationships" r:embed="rId2"/>
          <a:srcRect/>
          <a:stretch>
            <a:fillRect t="-6000" b="-6000"/>
          </a:stretch>
        </a:blipFill>
      </dgm:spPr>
    </dgm:pt>
    <dgm:pt modelId="{4D63EECE-CE30-4A90-993D-317955D91705}" type="pres">
      <dgm:prSet presAssocID="{8AAD39F6-7327-4741-8D46-839443A8FD6D}" presName="Child2" presStyleLbl="revTx" presStyleIdx="1" presStyleCnt="3" custScaleX="183513" custScaleY="80428" custLinFactNeighborX="41729" custLinFactNeighborY="7259">
        <dgm:presLayoutVars>
          <dgm:chMax val="0"/>
          <dgm:chPref val="0"/>
          <dgm:bulletEnabled val="1"/>
        </dgm:presLayoutVars>
      </dgm:prSet>
      <dgm:spPr/>
    </dgm:pt>
    <dgm:pt modelId="{08B59763-AA36-4C00-A8BA-F2AAD180D5CB}" type="pres">
      <dgm:prSet presAssocID="{A9D7E155-7A36-4C7D-98C4-A779A552F190}" presName="Image3" presStyleCnt="0"/>
      <dgm:spPr/>
    </dgm:pt>
    <dgm:pt modelId="{C2FED28A-B73E-485F-8B47-416973B5356F}" type="pres">
      <dgm:prSet presAssocID="{A9D7E155-7A36-4C7D-98C4-A779A552F190}" presName="Image" presStyleLbl="fgImgPlace1" presStyleIdx="2" presStyleCnt="3"/>
      <dgm:spPr>
        <a:blipFill rotWithShape="1">
          <a:blip xmlns:r="http://schemas.openxmlformats.org/officeDocument/2006/relationships" r:embed="rId3"/>
          <a:srcRect/>
          <a:stretch>
            <a:fillRect/>
          </a:stretch>
        </a:blipFill>
      </dgm:spPr>
    </dgm:pt>
    <dgm:pt modelId="{5CEE61B6-48DF-4190-8205-0571708D440F}" type="pres">
      <dgm:prSet presAssocID="{A9D7E155-7A36-4C7D-98C4-A779A552F190}" presName="Child3" presStyleLbl="revTx" presStyleIdx="2" presStyleCnt="3" custScaleX="183597" custLinFactNeighborX="40632" custLinFactNeighborY="13042">
        <dgm:presLayoutVars>
          <dgm:chMax val="0"/>
          <dgm:chPref val="0"/>
          <dgm:bulletEnabled val="1"/>
        </dgm:presLayoutVars>
      </dgm:prSet>
      <dgm:spPr/>
    </dgm:pt>
  </dgm:ptLst>
  <dgm:cxnLst>
    <dgm:cxn modelId="{B5106606-6D0A-4C8A-9011-5AFB5397475A}" type="presOf" srcId="{A9D7E155-7A36-4C7D-98C4-A779A552F190}" destId="{5CEE61B6-48DF-4190-8205-0571708D440F}" srcOrd="0" destOrd="0" presId="urn:microsoft.com/office/officeart/2011/layout/RadialPictureList"/>
    <dgm:cxn modelId="{0A0D8A2E-448A-47A5-B957-7BDFEF5FBB37}" srcId="{953B344F-39FD-477C-950C-1B1CE64AF4C0}" destId="{A9D7E155-7A36-4C7D-98C4-A779A552F190}" srcOrd="2" destOrd="0" parTransId="{B10C63E2-3B37-49A8-B31D-9E41104E26E2}" sibTransId="{59B1540E-DB6E-4244-A75A-A42537C93807}"/>
    <dgm:cxn modelId="{98947642-C914-48DE-9077-87F17FE54960}" type="presOf" srcId="{8AAD39F6-7327-4741-8D46-839443A8FD6D}" destId="{4D63EECE-CE30-4A90-993D-317955D91705}" srcOrd="0" destOrd="0" presId="urn:microsoft.com/office/officeart/2011/layout/RadialPictureList"/>
    <dgm:cxn modelId="{2BB92E6B-A4BF-487F-987C-CF5C48C45384}" type="presOf" srcId="{1AD93C8E-1479-4278-A1D6-07C55D0BFC8F}" destId="{6A9F572C-D11D-4DC1-9F7B-8E1FA139AADB}" srcOrd="0" destOrd="0" presId="urn:microsoft.com/office/officeart/2011/layout/RadialPictureList"/>
    <dgm:cxn modelId="{8AEA5059-DFBB-4FB7-8003-8B79DFB09589}" type="presOf" srcId="{E802019F-5D74-4AC6-A68B-5D17C8BC4E0F}" destId="{B6F0E477-18F6-4BCC-9874-63A7006023F8}" srcOrd="0" destOrd="0" presId="urn:microsoft.com/office/officeart/2011/layout/RadialPictureList"/>
    <dgm:cxn modelId="{4190805A-EBB6-4ACE-90D8-A7C1F42591BC}" srcId="{E802019F-5D74-4AC6-A68B-5D17C8BC4E0F}" destId="{953B344F-39FD-477C-950C-1B1CE64AF4C0}" srcOrd="0" destOrd="0" parTransId="{9470E82E-FFDF-4703-8DDA-470BC2A56A01}" sibTransId="{622D50C6-B0F8-446C-A2FF-6CED793B772B}"/>
    <dgm:cxn modelId="{28D6128D-9BB0-4298-9393-62A7763EC1A7}" srcId="{953B344F-39FD-477C-950C-1B1CE64AF4C0}" destId="{1AD93C8E-1479-4278-A1D6-07C55D0BFC8F}" srcOrd="0" destOrd="0" parTransId="{D5067E68-3260-4944-84EB-4A6AA20F0F7D}" sibTransId="{D8160A2E-E39A-4092-8544-3028BD552247}"/>
    <dgm:cxn modelId="{2F3116BA-E536-4F54-A43D-1D66CE627911}" srcId="{953B344F-39FD-477C-950C-1B1CE64AF4C0}" destId="{8AAD39F6-7327-4741-8D46-839443A8FD6D}" srcOrd="1" destOrd="0" parTransId="{D1A00CDA-7935-4E82-AB44-0DB1B4542F12}" sibTransId="{86B8A2EC-651E-45D0-86BE-7F52ABF98905}"/>
    <dgm:cxn modelId="{1E81A9E5-35A5-49DB-BF56-C5A35356324D}" type="presOf" srcId="{953B344F-39FD-477C-950C-1B1CE64AF4C0}" destId="{9351EED6-EE8B-46F6-AFCB-8FB0F31CFAD5}" srcOrd="0" destOrd="0" presId="urn:microsoft.com/office/officeart/2011/layout/RadialPictureList"/>
    <dgm:cxn modelId="{00F007B8-520C-4E43-83EF-754CDC3D45F3}" type="presParOf" srcId="{B6F0E477-18F6-4BCC-9874-63A7006023F8}" destId="{9351EED6-EE8B-46F6-AFCB-8FB0F31CFAD5}" srcOrd="0" destOrd="0" presId="urn:microsoft.com/office/officeart/2011/layout/RadialPictureList"/>
    <dgm:cxn modelId="{A1456AEE-E1A3-475D-8417-279E486F01F6}" type="presParOf" srcId="{B6F0E477-18F6-4BCC-9874-63A7006023F8}" destId="{53BD4819-B02E-4487-B2BA-D7802E824D9C}" srcOrd="1" destOrd="0" presId="urn:microsoft.com/office/officeart/2011/layout/RadialPictureList"/>
    <dgm:cxn modelId="{32736A12-D391-487D-AC4C-E4561F252582}" type="presParOf" srcId="{B6F0E477-18F6-4BCC-9874-63A7006023F8}" destId="{2C451759-7C5F-41A9-9BFF-8D4FF6511119}" srcOrd="2" destOrd="0" presId="urn:microsoft.com/office/officeart/2011/layout/RadialPictureList"/>
    <dgm:cxn modelId="{0EB7848D-AC97-4AF8-AFC7-97F18AB65726}" type="presParOf" srcId="{B6F0E477-18F6-4BCC-9874-63A7006023F8}" destId="{6A9F572C-D11D-4DC1-9F7B-8E1FA139AADB}" srcOrd="3" destOrd="0" presId="urn:microsoft.com/office/officeart/2011/layout/RadialPictureList"/>
    <dgm:cxn modelId="{E5C71703-3B7D-4E41-B6ED-A6E8517AACE9}" type="presParOf" srcId="{B6F0E477-18F6-4BCC-9874-63A7006023F8}" destId="{85BA8572-B2CC-4526-B278-9724C4E0B9A8}" srcOrd="4" destOrd="0" presId="urn:microsoft.com/office/officeart/2011/layout/RadialPictureList"/>
    <dgm:cxn modelId="{7BC0AAB1-54F2-4CB3-B7EE-08AEBE7AD74C}" type="presParOf" srcId="{85BA8572-B2CC-4526-B278-9724C4E0B9A8}" destId="{AFC38210-91D7-40DF-9DFA-9725A600D0B3}" srcOrd="0" destOrd="0" presId="urn:microsoft.com/office/officeart/2011/layout/RadialPictureList"/>
    <dgm:cxn modelId="{1CF7A71E-6837-45BC-B374-AFA5C19850C2}" type="presParOf" srcId="{B6F0E477-18F6-4BCC-9874-63A7006023F8}" destId="{4D63EECE-CE30-4A90-993D-317955D91705}" srcOrd="5" destOrd="0" presId="urn:microsoft.com/office/officeart/2011/layout/RadialPictureList"/>
    <dgm:cxn modelId="{4E097418-7DF1-4155-9F52-E0AE0E3EF04F}" type="presParOf" srcId="{B6F0E477-18F6-4BCC-9874-63A7006023F8}" destId="{08B59763-AA36-4C00-A8BA-F2AAD180D5CB}" srcOrd="6" destOrd="0" presId="urn:microsoft.com/office/officeart/2011/layout/RadialPictureList"/>
    <dgm:cxn modelId="{11701E98-E3D6-47EC-A19D-5BC1A56E7E8B}" type="presParOf" srcId="{08B59763-AA36-4C00-A8BA-F2AAD180D5CB}" destId="{C2FED28A-B73E-485F-8B47-416973B5356F}" srcOrd="0" destOrd="0" presId="urn:microsoft.com/office/officeart/2011/layout/RadialPictureList"/>
    <dgm:cxn modelId="{C596E394-99DB-4217-A312-E2C92D96C715}" type="presParOf" srcId="{B6F0E477-18F6-4BCC-9874-63A7006023F8}" destId="{5CEE61B6-48DF-4190-8205-0571708D440F}" srcOrd="7"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93025DC-D69F-4858-8046-D1003E691A20}" type="doc">
      <dgm:prSet loTypeId="urn:microsoft.com/office/officeart/2011/layout/HexagonRadial" loCatId="officeonline" qsTypeId="urn:microsoft.com/office/officeart/2005/8/quickstyle/3d3" qsCatId="3D" csTypeId="urn:microsoft.com/office/officeart/2005/8/colors/accent1_2" csCatId="accent1" phldr="1"/>
      <dgm:spPr/>
      <dgm:t>
        <a:bodyPr/>
        <a:lstStyle/>
        <a:p>
          <a:endParaRPr lang="en-US"/>
        </a:p>
      </dgm:t>
    </dgm:pt>
    <dgm:pt modelId="{AB0A3661-4C10-4FBB-B578-0813FE31B871}">
      <dgm:prSet phldrT="[Text]"/>
      <dgm:spPr/>
      <dgm:t>
        <a:bodyPr/>
        <a:lstStyle/>
        <a:p>
          <a:pPr>
            <a:buFont typeface="+mj-lt"/>
            <a:buAutoNum type="arabicPeriod"/>
          </a:pPr>
          <a:r>
            <a:rPr lang="en-US" b="1">
              <a:effectLst/>
              <a:latin typeface="Calibri Light" panose="020F0302020204030204" pitchFamily="34" charset="0"/>
              <a:ea typeface="Times New Roman" panose="02020603050405020304" pitchFamily="18" charset="0"/>
              <a:cs typeface="Times New Roman" panose="02020603050405020304" pitchFamily="18" charset="0"/>
            </a:rPr>
            <a:t>Hardware Module</a:t>
          </a:r>
          <a:endParaRPr lang="en-US" dirty="0"/>
        </a:p>
      </dgm:t>
    </dgm:pt>
    <dgm:pt modelId="{ED91EE33-38FB-4B86-8DF7-FA78C2257033}" type="parTrans" cxnId="{883290DD-68A0-481D-AE38-2F9C27018454}">
      <dgm:prSet/>
      <dgm:spPr/>
      <dgm:t>
        <a:bodyPr/>
        <a:lstStyle/>
        <a:p>
          <a:endParaRPr lang="en-US"/>
        </a:p>
      </dgm:t>
    </dgm:pt>
    <dgm:pt modelId="{4220629F-6FE3-4772-85C9-F10A991BD228}" type="sibTrans" cxnId="{883290DD-68A0-481D-AE38-2F9C27018454}">
      <dgm:prSet/>
      <dgm:spPr/>
      <dgm:t>
        <a:bodyPr/>
        <a:lstStyle/>
        <a:p>
          <a:endParaRPr lang="en-US"/>
        </a:p>
      </dgm:t>
    </dgm:pt>
    <dgm:pt modelId="{ED6D4397-4E96-41BF-8866-AF724C0E4E6A}">
      <dgm:prSet phldrT="[Text]"/>
      <dgm:spPr/>
      <dgm:t>
        <a:bodyPr/>
        <a:lstStyle/>
        <a:p>
          <a:pPr>
            <a:buFont typeface="+mj-lt"/>
            <a:buAutoNum type="alphaLcPeriod"/>
          </a:pPr>
          <a:r>
            <a:rPr lang="en-US" dirty="0">
              <a:effectLst/>
              <a:latin typeface="Calibri" panose="020F0502020204030204" pitchFamily="34" charset="0"/>
              <a:ea typeface="Calibri" panose="020F0502020204030204" pitchFamily="34" charset="0"/>
              <a:cs typeface="Arial" panose="020B0604020202020204" pitchFamily="34" charset="0"/>
            </a:rPr>
            <a:t>The Farm Itself</a:t>
          </a:r>
          <a:endParaRPr lang="en-US" dirty="0"/>
        </a:p>
      </dgm:t>
    </dgm:pt>
    <dgm:pt modelId="{6DA18463-A053-4002-840C-DAE48DF6A150}" type="parTrans" cxnId="{84F8923B-5032-4201-B39C-76339FDDAC48}">
      <dgm:prSet/>
      <dgm:spPr/>
      <dgm:t>
        <a:bodyPr/>
        <a:lstStyle/>
        <a:p>
          <a:endParaRPr lang="en-US"/>
        </a:p>
      </dgm:t>
    </dgm:pt>
    <dgm:pt modelId="{B07CE4A9-C079-4D95-B61E-BFDCE9B11B2B}" type="sibTrans" cxnId="{84F8923B-5032-4201-B39C-76339FDDAC48}">
      <dgm:prSet/>
      <dgm:spPr/>
      <dgm:t>
        <a:bodyPr/>
        <a:lstStyle/>
        <a:p>
          <a:endParaRPr lang="en-US"/>
        </a:p>
      </dgm:t>
    </dgm:pt>
    <dgm:pt modelId="{2FD8710D-01E4-4A19-B3BB-D022D2CCEF21}">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Sensors</a:t>
          </a:r>
          <a:endParaRPr lang="en-US" dirty="0"/>
        </a:p>
      </dgm:t>
    </dgm:pt>
    <dgm:pt modelId="{F5A1536D-3A7B-4E63-B313-CAD5B9628E61}" type="parTrans" cxnId="{F8EF4C58-079D-4DC2-80E4-AC380A0B0B88}">
      <dgm:prSet/>
      <dgm:spPr/>
      <dgm:t>
        <a:bodyPr/>
        <a:lstStyle/>
        <a:p>
          <a:endParaRPr lang="en-US"/>
        </a:p>
      </dgm:t>
    </dgm:pt>
    <dgm:pt modelId="{6FE7121D-2148-4252-8A61-E85772191544}" type="sibTrans" cxnId="{F8EF4C58-079D-4DC2-80E4-AC380A0B0B88}">
      <dgm:prSet/>
      <dgm:spPr/>
      <dgm:t>
        <a:bodyPr/>
        <a:lstStyle/>
        <a:p>
          <a:endParaRPr lang="en-US"/>
        </a:p>
      </dgm:t>
    </dgm:pt>
    <dgm:pt modelId="{96537935-FDB7-4C49-A025-DB77AA00DBC2}">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Camera Module</a:t>
          </a:r>
          <a:endParaRPr lang="en-US" dirty="0"/>
        </a:p>
      </dgm:t>
    </dgm:pt>
    <dgm:pt modelId="{7453E156-F1D3-4DD9-B02C-8DCBE8432C84}" type="parTrans" cxnId="{A743A364-7E1E-4C8F-82A7-045878B356E7}">
      <dgm:prSet/>
      <dgm:spPr/>
      <dgm:t>
        <a:bodyPr/>
        <a:lstStyle/>
        <a:p>
          <a:endParaRPr lang="en-US"/>
        </a:p>
      </dgm:t>
    </dgm:pt>
    <dgm:pt modelId="{73C2CA38-0547-4914-B83C-609E465D2FED}" type="sibTrans" cxnId="{A743A364-7E1E-4C8F-82A7-045878B356E7}">
      <dgm:prSet/>
      <dgm:spPr/>
      <dgm:t>
        <a:bodyPr/>
        <a:lstStyle/>
        <a:p>
          <a:endParaRPr lang="en-US"/>
        </a:p>
      </dgm:t>
    </dgm:pt>
    <dgm:pt modelId="{737867AB-0C6C-491B-B54B-9F14B80FE087}">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Wi-Fi Module</a:t>
          </a:r>
          <a:endParaRPr lang="en-US" dirty="0"/>
        </a:p>
      </dgm:t>
    </dgm:pt>
    <dgm:pt modelId="{176EB277-6594-48C9-8A6A-7BC9E259A083}" type="parTrans" cxnId="{CA7FECD4-0E6B-42EC-953B-BEF61B3A3CE6}">
      <dgm:prSet/>
      <dgm:spPr/>
      <dgm:t>
        <a:bodyPr/>
        <a:lstStyle/>
        <a:p>
          <a:endParaRPr lang="en-US"/>
        </a:p>
      </dgm:t>
    </dgm:pt>
    <dgm:pt modelId="{E7C5A3AE-55DC-4C82-9FF9-6EA1AB2FEFCE}" type="sibTrans" cxnId="{CA7FECD4-0E6B-42EC-953B-BEF61B3A3CE6}">
      <dgm:prSet/>
      <dgm:spPr/>
      <dgm:t>
        <a:bodyPr/>
        <a:lstStyle/>
        <a:p>
          <a:endParaRPr lang="en-US"/>
        </a:p>
      </dgm:t>
    </dgm:pt>
    <dgm:pt modelId="{9C8073BF-4E9D-4614-9DD5-9899AE03FC7B}">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Watering System</a:t>
          </a:r>
          <a:endParaRPr lang="en-US" dirty="0"/>
        </a:p>
      </dgm:t>
    </dgm:pt>
    <dgm:pt modelId="{51AAD1DB-7C39-4308-BC6E-803A24AE76D9}" type="parTrans" cxnId="{2F11AFFB-9936-4C59-8C20-831A8860FA63}">
      <dgm:prSet/>
      <dgm:spPr/>
      <dgm:t>
        <a:bodyPr/>
        <a:lstStyle/>
        <a:p>
          <a:endParaRPr lang="en-US"/>
        </a:p>
      </dgm:t>
    </dgm:pt>
    <dgm:pt modelId="{F76260FF-6E70-4C2C-A916-6AF7A4F497C4}" type="sibTrans" cxnId="{2F11AFFB-9936-4C59-8C20-831A8860FA63}">
      <dgm:prSet/>
      <dgm:spPr/>
      <dgm:t>
        <a:bodyPr/>
        <a:lstStyle/>
        <a:p>
          <a:endParaRPr lang="en-US"/>
        </a:p>
      </dgm:t>
    </dgm:pt>
    <dgm:pt modelId="{44C032CC-5B6D-482D-9895-40D991AFA882}">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LED Grow Lights</a:t>
          </a:r>
          <a:endParaRPr lang="en-US" dirty="0"/>
        </a:p>
      </dgm:t>
    </dgm:pt>
    <dgm:pt modelId="{646A397B-6045-4A4A-8B22-0D47BB75D729}" type="parTrans" cxnId="{C73E518A-51F4-48C1-A7AA-9944C1250710}">
      <dgm:prSet/>
      <dgm:spPr/>
      <dgm:t>
        <a:bodyPr/>
        <a:lstStyle/>
        <a:p>
          <a:endParaRPr lang="en-US"/>
        </a:p>
      </dgm:t>
    </dgm:pt>
    <dgm:pt modelId="{A99E0D2D-8CE5-47AF-8989-1E2301BF073D}" type="sibTrans" cxnId="{C73E518A-51F4-48C1-A7AA-9944C1250710}">
      <dgm:prSet/>
      <dgm:spPr/>
      <dgm:t>
        <a:bodyPr/>
        <a:lstStyle/>
        <a:p>
          <a:endParaRPr lang="en-US"/>
        </a:p>
      </dgm:t>
    </dgm:pt>
    <dgm:pt modelId="{5DCD67EB-0B3F-492C-9A32-2946DE906789}">
      <dgm:prSet phldrT="[Text]"/>
      <dgm:spPr/>
      <dgm:t>
        <a:bodyPr/>
        <a:lstStyle/>
        <a:p>
          <a:endParaRPr lang="en-US" dirty="0"/>
        </a:p>
      </dgm:t>
    </dgm:pt>
    <dgm:pt modelId="{E5DA0AA1-FC70-4C32-8565-B5BCE10E1B3A}" type="parTrans" cxnId="{1D362B0F-DBC9-424C-98D8-BE67E183161C}">
      <dgm:prSet/>
      <dgm:spPr/>
      <dgm:t>
        <a:bodyPr/>
        <a:lstStyle/>
        <a:p>
          <a:endParaRPr lang="en-US"/>
        </a:p>
      </dgm:t>
    </dgm:pt>
    <dgm:pt modelId="{1B883717-B851-483A-8D58-D2C1D1859FED}" type="sibTrans" cxnId="{1D362B0F-DBC9-424C-98D8-BE67E183161C}">
      <dgm:prSet/>
      <dgm:spPr/>
      <dgm:t>
        <a:bodyPr/>
        <a:lstStyle/>
        <a:p>
          <a:endParaRPr lang="en-US"/>
        </a:p>
      </dgm:t>
    </dgm:pt>
    <dgm:pt modelId="{C088DA8A-BD1D-43F6-99F9-10449C9A4684}" type="pres">
      <dgm:prSet presAssocID="{793025DC-D69F-4858-8046-D1003E691A20}" presName="Name0" presStyleCnt="0">
        <dgm:presLayoutVars>
          <dgm:chMax val="1"/>
          <dgm:chPref val="1"/>
          <dgm:dir/>
          <dgm:animOne val="branch"/>
          <dgm:animLvl val="lvl"/>
        </dgm:presLayoutVars>
      </dgm:prSet>
      <dgm:spPr/>
    </dgm:pt>
    <dgm:pt modelId="{DF7B8396-6552-4F8F-973E-D70222A77081}" type="pres">
      <dgm:prSet presAssocID="{AB0A3661-4C10-4FBB-B578-0813FE31B871}" presName="Parent" presStyleLbl="node0" presStyleIdx="0" presStyleCnt="1">
        <dgm:presLayoutVars>
          <dgm:chMax val="6"/>
          <dgm:chPref val="6"/>
        </dgm:presLayoutVars>
      </dgm:prSet>
      <dgm:spPr/>
    </dgm:pt>
    <dgm:pt modelId="{16978C69-DE8D-4743-A3E1-9CF8582A870C}" type="pres">
      <dgm:prSet presAssocID="{ED6D4397-4E96-41BF-8866-AF724C0E4E6A}" presName="Accent1" presStyleCnt="0"/>
      <dgm:spPr/>
    </dgm:pt>
    <dgm:pt modelId="{F73254B5-F43A-4E02-8521-5758B0923EE7}" type="pres">
      <dgm:prSet presAssocID="{ED6D4397-4E96-41BF-8866-AF724C0E4E6A}" presName="Accent" presStyleLbl="bgShp" presStyleIdx="0" presStyleCnt="6"/>
      <dgm:spPr/>
    </dgm:pt>
    <dgm:pt modelId="{C43F0058-A5A2-46EB-8B9A-13D4A57CDB67}" type="pres">
      <dgm:prSet presAssocID="{ED6D4397-4E96-41BF-8866-AF724C0E4E6A}" presName="Child1" presStyleLbl="node1" presStyleIdx="0" presStyleCnt="6">
        <dgm:presLayoutVars>
          <dgm:chMax val="0"/>
          <dgm:chPref val="0"/>
          <dgm:bulletEnabled val="1"/>
        </dgm:presLayoutVars>
      </dgm:prSet>
      <dgm:spPr/>
    </dgm:pt>
    <dgm:pt modelId="{DB03499C-B52D-452C-B498-504B9F64ABFD}" type="pres">
      <dgm:prSet presAssocID="{2FD8710D-01E4-4A19-B3BB-D022D2CCEF21}" presName="Accent2" presStyleCnt="0"/>
      <dgm:spPr/>
    </dgm:pt>
    <dgm:pt modelId="{00FD285D-B851-40F9-B4C1-2FF96636E4DA}" type="pres">
      <dgm:prSet presAssocID="{2FD8710D-01E4-4A19-B3BB-D022D2CCEF21}" presName="Accent" presStyleLbl="bgShp" presStyleIdx="1" presStyleCnt="6"/>
      <dgm:spPr/>
    </dgm:pt>
    <dgm:pt modelId="{6F51228F-FF7B-46DC-A28A-9C7513AA341E}" type="pres">
      <dgm:prSet presAssocID="{2FD8710D-01E4-4A19-B3BB-D022D2CCEF21}" presName="Child2" presStyleLbl="node1" presStyleIdx="1" presStyleCnt="6">
        <dgm:presLayoutVars>
          <dgm:chMax val="0"/>
          <dgm:chPref val="0"/>
          <dgm:bulletEnabled val="1"/>
        </dgm:presLayoutVars>
      </dgm:prSet>
      <dgm:spPr/>
    </dgm:pt>
    <dgm:pt modelId="{F7C1D57D-2DC4-4F62-BF76-D47857349878}" type="pres">
      <dgm:prSet presAssocID="{96537935-FDB7-4C49-A025-DB77AA00DBC2}" presName="Accent3" presStyleCnt="0"/>
      <dgm:spPr/>
    </dgm:pt>
    <dgm:pt modelId="{8AF8E42D-0BE4-443F-A615-562412EF2AF5}" type="pres">
      <dgm:prSet presAssocID="{96537935-FDB7-4C49-A025-DB77AA00DBC2}" presName="Accent" presStyleLbl="bgShp" presStyleIdx="2" presStyleCnt="6"/>
      <dgm:spPr/>
    </dgm:pt>
    <dgm:pt modelId="{D60C0AB3-0D0C-4489-A812-03E8F8F7C8F1}" type="pres">
      <dgm:prSet presAssocID="{96537935-FDB7-4C49-A025-DB77AA00DBC2}" presName="Child3" presStyleLbl="node1" presStyleIdx="2" presStyleCnt="6">
        <dgm:presLayoutVars>
          <dgm:chMax val="0"/>
          <dgm:chPref val="0"/>
          <dgm:bulletEnabled val="1"/>
        </dgm:presLayoutVars>
      </dgm:prSet>
      <dgm:spPr/>
    </dgm:pt>
    <dgm:pt modelId="{33BE9DBE-27E2-4E1E-9543-E3A00AA91101}" type="pres">
      <dgm:prSet presAssocID="{737867AB-0C6C-491B-B54B-9F14B80FE087}" presName="Accent4" presStyleCnt="0"/>
      <dgm:spPr/>
    </dgm:pt>
    <dgm:pt modelId="{0D77AAE1-50C9-40E9-997F-103B6C701D20}" type="pres">
      <dgm:prSet presAssocID="{737867AB-0C6C-491B-B54B-9F14B80FE087}" presName="Accent" presStyleLbl="bgShp" presStyleIdx="3" presStyleCnt="6"/>
      <dgm:spPr/>
    </dgm:pt>
    <dgm:pt modelId="{C0143376-0F44-400A-AC45-80C9C66F1E45}" type="pres">
      <dgm:prSet presAssocID="{737867AB-0C6C-491B-B54B-9F14B80FE087}" presName="Child4" presStyleLbl="node1" presStyleIdx="3" presStyleCnt="6">
        <dgm:presLayoutVars>
          <dgm:chMax val="0"/>
          <dgm:chPref val="0"/>
          <dgm:bulletEnabled val="1"/>
        </dgm:presLayoutVars>
      </dgm:prSet>
      <dgm:spPr/>
    </dgm:pt>
    <dgm:pt modelId="{E3EC9ECE-7757-4602-8F60-6F7C6E9375E8}" type="pres">
      <dgm:prSet presAssocID="{9C8073BF-4E9D-4614-9DD5-9899AE03FC7B}" presName="Accent5" presStyleCnt="0"/>
      <dgm:spPr/>
    </dgm:pt>
    <dgm:pt modelId="{D7FE7222-05F1-4062-99F2-BF1CCCDBB2AB}" type="pres">
      <dgm:prSet presAssocID="{9C8073BF-4E9D-4614-9DD5-9899AE03FC7B}" presName="Accent" presStyleLbl="bgShp" presStyleIdx="4" presStyleCnt="6"/>
      <dgm:spPr/>
    </dgm:pt>
    <dgm:pt modelId="{CB0DE27A-F816-48F1-85D4-0B3736979B16}" type="pres">
      <dgm:prSet presAssocID="{9C8073BF-4E9D-4614-9DD5-9899AE03FC7B}" presName="Child5" presStyleLbl="node1" presStyleIdx="4" presStyleCnt="6">
        <dgm:presLayoutVars>
          <dgm:chMax val="0"/>
          <dgm:chPref val="0"/>
          <dgm:bulletEnabled val="1"/>
        </dgm:presLayoutVars>
      </dgm:prSet>
      <dgm:spPr/>
    </dgm:pt>
    <dgm:pt modelId="{D233C11E-D729-42EE-9566-EDA036396681}" type="pres">
      <dgm:prSet presAssocID="{44C032CC-5B6D-482D-9895-40D991AFA882}" presName="Accent6" presStyleCnt="0"/>
      <dgm:spPr/>
    </dgm:pt>
    <dgm:pt modelId="{C1C17ADA-6292-4792-B293-7840B493C98B}" type="pres">
      <dgm:prSet presAssocID="{44C032CC-5B6D-482D-9895-40D991AFA882}" presName="Accent" presStyleLbl="bgShp" presStyleIdx="5" presStyleCnt="6"/>
      <dgm:spPr/>
    </dgm:pt>
    <dgm:pt modelId="{59742C43-36AB-48A1-824D-A34E58D23E11}" type="pres">
      <dgm:prSet presAssocID="{44C032CC-5B6D-482D-9895-40D991AFA882}" presName="Child6" presStyleLbl="node1" presStyleIdx="5" presStyleCnt="6">
        <dgm:presLayoutVars>
          <dgm:chMax val="0"/>
          <dgm:chPref val="0"/>
          <dgm:bulletEnabled val="1"/>
        </dgm:presLayoutVars>
      </dgm:prSet>
      <dgm:spPr/>
    </dgm:pt>
  </dgm:ptLst>
  <dgm:cxnLst>
    <dgm:cxn modelId="{6AF07A02-6BCB-442C-9896-C63E583D9D9A}" type="presOf" srcId="{793025DC-D69F-4858-8046-D1003E691A20}" destId="{C088DA8A-BD1D-43F6-99F9-10449C9A4684}" srcOrd="0" destOrd="0" presId="urn:microsoft.com/office/officeart/2011/layout/HexagonRadial"/>
    <dgm:cxn modelId="{1D362B0F-DBC9-424C-98D8-BE67E183161C}" srcId="{AB0A3661-4C10-4FBB-B578-0813FE31B871}" destId="{5DCD67EB-0B3F-492C-9A32-2946DE906789}" srcOrd="6" destOrd="0" parTransId="{E5DA0AA1-FC70-4C32-8565-B5BCE10E1B3A}" sibTransId="{1B883717-B851-483A-8D58-D2C1D1859FED}"/>
    <dgm:cxn modelId="{7BF7A715-E6C9-4483-88F6-52A641D01E1E}" type="presOf" srcId="{9C8073BF-4E9D-4614-9DD5-9899AE03FC7B}" destId="{CB0DE27A-F816-48F1-85D4-0B3736979B16}" srcOrd="0" destOrd="0" presId="urn:microsoft.com/office/officeart/2011/layout/HexagonRadial"/>
    <dgm:cxn modelId="{550BE23A-A439-42F3-8DB4-9EBF4148C364}" type="presOf" srcId="{96537935-FDB7-4C49-A025-DB77AA00DBC2}" destId="{D60C0AB3-0D0C-4489-A812-03E8F8F7C8F1}" srcOrd="0" destOrd="0" presId="urn:microsoft.com/office/officeart/2011/layout/HexagonRadial"/>
    <dgm:cxn modelId="{84F8923B-5032-4201-B39C-76339FDDAC48}" srcId="{AB0A3661-4C10-4FBB-B578-0813FE31B871}" destId="{ED6D4397-4E96-41BF-8866-AF724C0E4E6A}" srcOrd="0" destOrd="0" parTransId="{6DA18463-A053-4002-840C-DAE48DF6A150}" sibTransId="{B07CE4A9-C079-4D95-B61E-BFDCE9B11B2B}"/>
    <dgm:cxn modelId="{A743A364-7E1E-4C8F-82A7-045878B356E7}" srcId="{AB0A3661-4C10-4FBB-B578-0813FE31B871}" destId="{96537935-FDB7-4C49-A025-DB77AA00DBC2}" srcOrd="2" destOrd="0" parTransId="{7453E156-F1D3-4DD9-B02C-8DCBE8432C84}" sibTransId="{73C2CA38-0547-4914-B83C-609E465D2FED}"/>
    <dgm:cxn modelId="{D9FB0670-8B35-4FB0-B977-D8D65754788A}" type="presOf" srcId="{2FD8710D-01E4-4A19-B3BB-D022D2CCEF21}" destId="{6F51228F-FF7B-46DC-A28A-9C7513AA341E}" srcOrd="0" destOrd="0" presId="urn:microsoft.com/office/officeart/2011/layout/HexagonRadial"/>
    <dgm:cxn modelId="{42816B55-E29B-4B67-BA78-700FC9E6CA9E}" type="presOf" srcId="{44C032CC-5B6D-482D-9895-40D991AFA882}" destId="{59742C43-36AB-48A1-824D-A34E58D23E11}" srcOrd="0" destOrd="0" presId="urn:microsoft.com/office/officeart/2011/layout/HexagonRadial"/>
    <dgm:cxn modelId="{F8EF4C58-079D-4DC2-80E4-AC380A0B0B88}" srcId="{AB0A3661-4C10-4FBB-B578-0813FE31B871}" destId="{2FD8710D-01E4-4A19-B3BB-D022D2CCEF21}" srcOrd="1" destOrd="0" parTransId="{F5A1536D-3A7B-4E63-B313-CAD5B9628E61}" sibTransId="{6FE7121D-2148-4252-8A61-E85772191544}"/>
    <dgm:cxn modelId="{C73E518A-51F4-48C1-A7AA-9944C1250710}" srcId="{AB0A3661-4C10-4FBB-B578-0813FE31B871}" destId="{44C032CC-5B6D-482D-9895-40D991AFA882}" srcOrd="5" destOrd="0" parTransId="{646A397B-6045-4A4A-8B22-0D47BB75D729}" sibTransId="{A99E0D2D-8CE5-47AF-8989-1E2301BF073D}"/>
    <dgm:cxn modelId="{8E6C69BA-8541-4F3B-AE03-A5F8E99CFB9D}" type="presOf" srcId="{AB0A3661-4C10-4FBB-B578-0813FE31B871}" destId="{DF7B8396-6552-4F8F-973E-D70222A77081}" srcOrd="0" destOrd="0" presId="urn:microsoft.com/office/officeart/2011/layout/HexagonRadial"/>
    <dgm:cxn modelId="{AFC826BC-D193-4AB9-A187-B0CD1C740B70}" type="presOf" srcId="{737867AB-0C6C-491B-B54B-9F14B80FE087}" destId="{C0143376-0F44-400A-AC45-80C9C66F1E45}" srcOrd="0" destOrd="0" presId="urn:microsoft.com/office/officeart/2011/layout/HexagonRadial"/>
    <dgm:cxn modelId="{CA7FECD4-0E6B-42EC-953B-BEF61B3A3CE6}" srcId="{AB0A3661-4C10-4FBB-B578-0813FE31B871}" destId="{737867AB-0C6C-491B-B54B-9F14B80FE087}" srcOrd="3" destOrd="0" parTransId="{176EB277-6594-48C9-8A6A-7BC9E259A083}" sibTransId="{E7C5A3AE-55DC-4C82-9FF9-6EA1AB2FEFCE}"/>
    <dgm:cxn modelId="{883290DD-68A0-481D-AE38-2F9C27018454}" srcId="{793025DC-D69F-4858-8046-D1003E691A20}" destId="{AB0A3661-4C10-4FBB-B578-0813FE31B871}" srcOrd="0" destOrd="0" parTransId="{ED91EE33-38FB-4B86-8DF7-FA78C2257033}" sibTransId="{4220629F-6FE3-4772-85C9-F10A991BD228}"/>
    <dgm:cxn modelId="{9552B5E7-FF5F-4B83-A061-6804AA0348B4}" type="presOf" srcId="{ED6D4397-4E96-41BF-8866-AF724C0E4E6A}" destId="{C43F0058-A5A2-46EB-8B9A-13D4A57CDB67}" srcOrd="0" destOrd="0" presId="urn:microsoft.com/office/officeart/2011/layout/HexagonRadial"/>
    <dgm:cxn modelId="{2F11AFFB-9936-4C59-8C20-831A8860FA63}" srcId="{AB0A3661-4C10-4FBB-B578-0813FE31B871}" destId="{9C8073BF-4E9D-4614-9DD5-9899AE03FC7B}" srcOrd="4" destOrd="0" parTransId="{51AAD1DB-7C39-4308-BC6E-803A24AE76D9}" sibTransId="{F76260FF-6E70-4C2C-A916-6AF7A4F497C4}"/>
    <dgm:cxn modelId="{937AF068-66E1-4356-A363-C25DC07A669D}" type="presParOf" srcId="{C088DA8A-BD1D-43F6-99F9-10449C9A4684}" destId="{DF7B8396-6552-4F8F-973E-D70222A77081}" srcOrd="0" destOrd="0" presId="urn:microsoft.com/office/officeart/2011/layout/HexagonRadial"/>
    <dgm:cxn modelId="{B167086E-52F3-4A9B-9D76-B21A3D6DA9FA}" type="presParOf" srcId="{C088DA8A-BD1D-43F6-99F9-10449C9A4684}" destId="{16978C69-DE8D-4743-A3E1-9CF8582A870C}" srcOrd="1" destOrd="0" presId="urn:microsoft.com/office/officeart/2011/layout/HexagonRadial"/>
    <dgm:cxn modelId="{42392F17-201B-41C5-8578-30BA2824B11F}" type="presParOf" srcId="{16978C69-DE8D-4743-A3E1-9CF8582A870C}" destId="{F73254B5-F43A-4E02-8521-5758B0923EE7}" srcOrd="0" destOrd="0" presId="urn:microsoft.com/office/officeart/2011/layout/HexagonRadial"/>
    <dgm:cxn modelId="{C6D22752-6461-41D2-AC98-E2C2BC57A99B}" type="presParOf" srcId="{C088DA8A-BD1D-43F6-99F9-10449C9A4684}" destId="{C43F0058-A5A2-46EB-8B9A-13D4A57CDB67}" srcOrd="2" destOrd="0" presId="urn:microsoft.com/office/officeart/2011/layout/HexagonRadial"/>
    <dgm:cxn modelId="{8C7E82DB-F09B-44EA-AAA7-91E667596D4C}" type="presParOf" srcId="{C088DA8A-BD1D-43F6-99F9-10449C9A4684}" destId="{DB03499C-B52D-452C-B498-504B9F64ABFD}" srcOrd="3" destOrd="0" presId="urn:microsoft.com/office/officeart/2011/layout/HexagonRadial"/>
    <dgm:cxn modelId="{64C3EBFE-84DA-4016-85FB-E7FB7AD08D34}" type="presParOf" srcId="{DB03499C-B52D-452C-B498-504B9F64ABFD}" destId="{00FD285D-B851-40F9-B4C1-2FF96636E4DA}" srcOrd="0" destOrd="0" presId="urn:microsoft.com/office/officeart/2011/layout/HexagonRadial"/>
    <dgm:cxn modelId="{FD94218C-6262-4112-87D0-DC48CB5339BE}" type="presParOf" srcId="{C088DA8A-BD1D-43F6-99F9-10449C9A4684}" destId="{6F51228F-FF7B-46DC-A28A-9C7513AA341E}" srcOrd="4" destOrd="0" presId="urn:microsoft.com/office/officeart/2011/layout/HexagonRadial"/>
    <dgm:cxn modelId="{D2596582-9C09-41E7-84EF-32438399CD62}" type="presParOf" srcId="{C088DA8A-BD1D-43F6-99F9-10449C9A4684}" destId="{F7C1D57D-2DC4-4F62-BF76-D47857349878}" srcOrd="5" destOrd="0" presId="urn:microsoft.com/office/officeart/2011/layout/HexagonRadial"/>
    <dgm:cxn modelId="{8BFBEE69-E793-447F-B087-FDCCE0437B94}" type="presParOf" srcId="{F7C1D57D-2DC4-4F62-BF76-D47857349878}" destId="{8AF8E42D-0BE4-443F-A615-562412EF2AF5}" srcOrd="0" destOrd="0" presId="urn:microsoft.com/office/officeart/2011/layout/HexagonRadial"/>
    <dgm:cxn modelId="{5AB70C2C-9B8F-4812-88C0-97183E1B536A}" type="presParOf" srcId="{C088DA8A-BD1D-43F6-99F9-10449C9A4684}" destId="{D60C0AB3-0D0C-4489-A812-03E8F8F7C8F1}" srcOrd="6" destOrd="0" presId="urn:microsoft.com/office/officeart/2011/layout/HexagonRadial"/>
    <dgm:cxn modelId="{47B92D37-1187-4DCD-9436-315D1BBE398F}" type="presParOf" srcId="{C088DA8A-BD1D-43F6-99F9-10449C9A4684}" destId="{33BE9DBE-27E2-4E1E-9543-E3A00AA91101}" srcOrd="7" destOrd="0" presId="urn:microsoft.com/office/officeart/2011/layout/HexagonRadial"/>
    <dgm:cxn modelId="{CDF890D5-98F1-49C1-B69F-AD7F2052D173}" type="presParOf" srcId="{33BE9DBE-27E2-4E1E-9543-E3A00AA91101}" destId="{0D77AAE1-50C9-40E9-997F-103B6C701D20}" srcOrd="0" destOrd="0" presId="urn:microsoft.com/office/officeart/2011/layout/HexagonRadial"/>
    <dgm:cxn modelId="{469CD585-70C4-4290-8256-07BB613B51F2}" type="presParOf" srcId="{C088DA8A-BD1D-43F6-99F9-10449C9A4684}" destId="{C0143376-0F44-400A-AC45-80C9C66F1E45}" srcOrd="8" destOrd="0" presId="urn:microsoft.com/office/officeart/2011/layout/HexagonRadial"/>
    <dgm:cxn modelId="{E3D65691-AAD8-4845-8219-C758C25C8769}" type="presParOf" srcId="{C088DA8A-BD1D-43F6-99F9-10449C9A4684}" destId="{E3EC9ECE-7757-4602-8F60-6F7C6E9375E8}" srcOrd="9" destOrd="0" presId="urn:microsoft.com/office/officeart/2011/layout/HexagonRadial"/>
    <dgm:cxn modelId="{F02F1364-AEBB-48B2-9AD2-627CE182C892}" type="presParOf" srcId="{E3EC9ECE-7757-4602-8F60-6F7C6E9375E8}" destId="{D7FE7222-05F1-4062-99F2-BF1CCCDBB2AB}" srcOrd="0" destOrd="0" presId="urn:microsoft.com/office/officeart/2011/layout/HexagonRadial"/>
    <dgm:cxn modelId="{62FC46C8-2C60-4AED-87EF-11B990E9537E}" type="presParOf" srcId="{C088DA8A-BD1D-43F6-99F9-10449C9A4684}" destId="{CB0DE27A-F816-48F1-85D4-0B3736979B16}" srcOrd="10" destOrd="0" presId="urn:microsoft.com/office/officeart/2011/layout/HexagonRadial"/>
    <dgm:cxn modelId="{353607FE-6CD8-479C-9F0B-3ED16700AC1D}" type="presParOf" srcId="{C088DA8A-BD1D-43F6-99F9-10449C9A4684}" destId="{D233C11E-D729-42EE-9566-EDA036396681}" srcOrd="11" destOrd="0" presId="urn:microsoft.com/office/officeart/2011/layout/HexagonRadial"/>
    <dgm:cxn modelId="{2E55468E-4653-4722-97D4-7F0853234F4F}" type="presParOf" srcId="{D233C11E-D729-42EE-9566-EDA036396681}" destId="{C1C17ADA-6292-4792-B293-7840B493C98B}" srcOrd="0" destOrd="0" presId="urn:microsoft.com/office/officeart/2011/layout/HexagonRadial"/>
    <dgm:cxn modelId="{17016D15-E978-40B1-A880-597134E98EDA}" type="presParOf" srcId="{C088DA8A-BD1D-43F6-99F9-10449C9A4684}" destId="{59742C43-36AB-48A1-824D-A34E58D23E11}" srcOrd="12" destOrd="0" presId="urn:microsoft.com/office/officeart/2011/layout/HexagonRadial"/>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2DF239-68D4-45B4-93CD-943A4D6D77AF}"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1F3036F7-BF3E-4529-8991-D6531D75C5C0}">
      <dgm:prSet phldrT="[Text]"/>
      <dgm:spPr/>
      <dgm:t>
        <a:bodyPr/>
        <a:lstStyle/>
        <a:p>
          <a:pPr>
            <a:buFont typeface="+mj-lt"/>
            <a:buAutoNum type="arabicPeriod"/>
          </a:pPr>
          <a:r>
            <a:rPr lang="en-US" b="1" dirty="0">
              <a:effectLst/>
              <a:latin typeface="Calibri Light" panose="020F0302020204030204" pitchFamily="34" charset="0"/>
              <a:ea typeface="Times New Roman" panose="02020603050405020304" pitchFamily="18" charset="0"/>
              <a:cs typeface="Times New Roman" panose="02020603050405020304" pitchFamily="18" charset="0"/>
            </a:rPr>
            <a:t>Software Module</a:t>
          </a:r>
          <a:endParaRPr lang="en-US" dirty="0"/>
        </a:p>
      </dgm:t>
    </dgm:pt>
    <dgm:pt modelId="{4BE870D7-5D98-42D8-BBC2-185FC4ABCBDD}" type="parTrans" cxnId="{6767B3DE-0542-442B-9427-AB0FD0223C65}">
      <dgm:prSet/>
      <dgm:spPr/>
      <dgm:t>
        <a:bodyPr/>
        <a:lstStyle/>
        <a:p>
          <a:endParaRPr lang="en-US"/>
        </a:p>
      </dgm:t>
    </dgm:pt>
    <dgm:pt modelId="{93C919E7-7CF3-4500-BF0F-737C39B7E158}" type="sibTrans" cxnId="{6767B3DE-0542-442B-9427-AB0FD0223C65}">
      <dgm:prSet/>
      <dgm:spPr/>
      <dgm:t>
        <a:bodyPr/>
        <a:lstStyle/>
        <a:p>
          <a:endParaRPr lang="en-US"/>
        </a:p>
      </dgm:t>
    </dgm:pt>
    <dgm:pt modelId="{EC6C734A-D7F0-48AE-A969-446D5714B153}">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Server Set-up</a:t>
          </a:r>
          <a:endParaRPr lang="en-US" dirty="0"/>
        </a:p>
      </dgm:t>
    </dgm:pt>
    <dgm:pt modelId="{AF233D27-B8DC-46E5-A8A1-3D6E816C230F}" type="parTrans" cxnId="{2C61B819-F324-4047-BFAA-9165F302325A}">
      <dgm:prSet/>
      <dgm:spPr/>
      <dgm:t>
        <a:bodyPr/>
        <a:lstStyle/>
        <a:p>
          <a:endParaRPr lang="en-US"/>
        </a:p>
      </dgm:t>
    </dgm:pt>
    <dgm:pt modelId="{7F11117F-E2E4-426D-A159-F7A9B27BF902}" type="sibTrans" cxnId="{2C61B819-F324-4047-BFAA-9165F302325A}">
      <dgm:prSet/>
      <dgm:spPr/>
      <dgm:t>
        <a:bodyPr/>
        <a:lstStyle/>
        <a:p>
          <a:endParaRPr lang="en-US"/>
        </a:p>
      </dgm:t>
    </dgm:pt>
    <dgm:pt modelId="{ED44160F-3763-4DA7-95E9-7D10925B3B1C}">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ARM Firmware</a:t>
          </a:r>
          <a:endParaRPr lang="en-US" dirty="0"/>
        </a:p>
      </dgm:t>
    </dgm:pt>
    <dgm:pt modelId="{9F43F99B-3B0E-495F-B10B-0EAE2EF3E372}" type="sibTrans" cxnId="{8F08A065-7BD1-4EED-829C-A6F9FA181495}">
      <dgm:prSet/>
      <dgm:spPr/>
      <dgm:t>
        <a:bodyPr/>
        <a:lstStyle/>
        <a:p>
          <a:endParaRPr lang="en-US"/>
        </a:p>
      </dgm:t>
    </dgm:pt>
    <dgm:pt modelId="{27ADAC09-14A6-4C6D-9225-DCF0A2B9C9D4}" type="parTrans" cxnId="{8F08A065-7BD1-4EED-829C-A6F9FA181495}">
      <dgm:prSet/>
      <dgm:spPr/>
      <dgm:t>
        <a:bodyPr/>
        <a:lstStyle/>
        <a:p>
          <a:endParaRPr lang="en-US"/>
        </a:p>
      </dgm:t>
    </dgm:pt>
    <dgm:pt modelId="{8E009714-EF4E-4AF3-BAE4-331837FDB490}" type="pres">
      <dgm:prSet presAssocID="{B92DF239-68D4-45B4-93CD-943A4D6D77AF}" presName="cycle" presStyleCnt="0">
        <dgm:presLayoutVars>
          <dgm:chMax val="1"/>
          <dgm:dir/>
          <dgm:animLvl val="ctr"/>
          <dgm:resizeHandles val="exact"/>
        </dgm:presLayoutVars>
      </dgm:prSet>
      <dgm:spPr/>
    </dgm:pt>
    <dgm:pt modelId="{472B59B4-986A-4613-91A6-1320256DF819}" type="pres">
      <dgm:prSet presAssocID="{1F3036F7-BF3E-4529-8991-D6531D75C5C0}" presName="centerShape" presStyleLbl="node0" presStyleIdx="0" presStyleCnt="1"/>
      <dgm:spPr/>
    </dgm:pt>
    <dgm:pt modelId="{53BA039D-DC63-4808-961F-D3741EBEF1CF}" type="pres">
      <dgm:prSet presAssocID="{27ADAC09-14A6-4C6D-9225-DCF0A2B9C9D4}" presName="parTrans" presStyleLbl="bgSibTrans2D1" presStyleIdx="0" presStyleCnt="2"/>
      <dgm:spPr/>
    </dgm:pt>
    <dgm:pt modelId="{07C822A3-8CD9-4DA1-8278-A88362FAB69F}" type="pres">
      <dgm:prSet presAssocID="{ED44160F-3763-4DA7-95E9-7D10925B3B1C}" presName="node" presStyleLbl="node1" presStyleIdx="0" presStyleCnt="2">
        <dgm:presLayoutVars>
          <dgm:bulletEnabled val="1"/>
        </dgm:presLayoutVars>
      </dgm:prSet>
      <dgm:spPr/>
    </dgm:pt>
    <dgm:pt modelId="{2BB8A62D-38A4-4739-8FCC-EB373A8488FD}" type="pres">
      <dgm:prSet presAssocID="{AF233D27-B8DC-46E5-A8A1-3D6E816C230F}" presName="parTrans" presStyleLbl="bgSibTrans2D1" presStyleIdx="1" presStyleCnt="2"/>
      <dgm:spPr/>
    </dgm:pt>
    <dgm:pt modelId="{7C934AD1-2D74-463C-B0C3-D1470590C4D9}" type="pres">
      <dgm:prSet presAssocID="{EC6C734A-D7F0-48AE-A969-446D5714B153}" presName="node" presStyleLbl="node1" presStyleIdx="1" presStyleCnt="2">
        <dgm:presLayoutVars>
          <dgm:bulletEnabled val="1"/>
        </dgm:presLayoutVars>
      </dgm:prSet>
      <dgm:spPr/>
    </dgm:pt>
  </dgm:ptLst>
  <dgm:cxnLst>
    <dgm:cxn modelId="{2C61B819-F324-4047-BFAA-9165F302325A}" srcId="{1F3036F7-BF3E-4529-8991-D6531D75C5C0}" destId="{EC6C734A-D7F0-48AE-A969-446D5714B153}" srcOrd="1" destOrd="0" parTransId="{AF233D27-B8DC-46E5-A8A1-3D6E816C230F}" sibTransId="{7F11117F-E2E4-426D-A159-F7A9B27BF902}"/>
    <dgm:cxn modelId="{E72D6A1E-BA44-4D11-9D55-A8DC239FF374}" type="presOf" srcId="{EC6C734A-D7F0-48AE-A969-446D5714B153}" destId="{7C934AD1-2D74-463C-B0C3-D1470590C4D9}" srcOrd="0" destOrd="0" presId="urn:microsoft.com/office/officeart/2005/8/layout/radial4"/>
    <dgm:cxn modelId="{8F08A065-7BD1-4EED-829C-A6F9FA181495}" srcId="{1F3036F7-BF3E-4529-8991-D6531D75C5C0}" destId="{ED44160F-3763-4DA7-95E9-7D10925B3B1C}" srcOrd="0" destOrd="0" parTransId="{27ADAC09-14A6-4C6D-9225-DCF0A2B9C9D4}" sibTransId="{9F43F99B-3B0E-495F-B10B-0EAE2EF3E372}"/>
    <dgm:cxn modelId="{F2F74E48-E053-4A68-9745-B3B867D17918}" type="presOf" srcId="{AF233D27-B8DC-46E5-A8A1-3D6E816C230F}" destId="{2BB8A62D-38A4-4739-8FCC-EB373A8488FD}" srcOrd="0" destOrd="0" presId="urn:microsoft.com/office/officeart/2005/8/layout/radial4"/>
    <dgm:cxn modelId="{4F47C56E-FCF9-4E85-B0D2-9D267FF4A6BB}" type="presOf" srcId="{B92DF239-68D4-45B4-93CD-943A4D6D77AF}" destId="{8E009714-EF4E-4AF3-BAE4-331837FDB490}" srcOrd="0" destOrd="0" presId="urn:microsoft.com/office/officeart/2005/8/layout/radial4"/>
    <dgm:cxn modelId="{CB097B8E-D073-46A6-81DD-70237BE95978}" type="presOf" srcId="{27ADAC09-14A6-4C6D-9225-DCF0A2B9C9D4}" destId="{53BA039D-DC63-4808-961F-D3741EBEF1CF}" srcOrd="0" destOrd="0" presId="urn:microsoft.com/office/officeart/2005/8/layout/radial4"/>
    <dgm:cxn modelId="{8DC8E6DA-EF8B-4B3F-A5B2-EAA0596CF205}" type="presOf" srcId="{ED44160F-3763-4DA7-95E9-7D10925B3B1C}" destId="{07C822A3-8CD9-4DA1-8278-A88362FAB69F}" srcOrd="0" destOrd="0" presId="urn:microsoft.com/office/officeart/2005/8/layout/radial4"/>
    <dgm:cxn modelId="{A81CD1DD-4C1F-48EC-8A82-3B5F56C430FC}" type="presOf" srcId="{1F3036F7-BF3E-4529-8991-D6531D75C5C0}" destId="{472B59B4-986A-4613-91A6-1320256DF819}" srcOrd="0" destOrd="0" presId="urn:microsoft.com/office/officeart/2005/8/layout/radial4"/>
    <dgm:cxn modelId="{6767B3DE-0542-442B-9427-AB0FD0223C65}" srcId="{B92DF239-68D4-45B4-93CD-943A4D6D77AF}" destId="{1F3036F7-BF3E-4529-8991-D6531D75C5C0}" srcOrd="0" destOrd="0" parTransId="{4BE870D7-5D98-42D8-BBC2-185FC4ABCBDD}" sibTransId="{93C919E7-7CF3-4500-BF0F-737C39B7E158}"/>
    <dgm:cxn modelId="{DBF571EE-71E1-4FA0-8886-EB11DF5B0D4F}" type="presParOf" srcId="{8E009714-EF4E-4AF3-BAE4-331837FDB490}" destId="{472B59B4-986A-4613-91A6-1320256DF819}" srcOrd="0" destOrd="0" presId="urn:microsoft.com/office/officeart/2005/8/layout/radial4"/>
    <dgm:cxn modelId="{FCD380F1-DF97-469D-ABEA-A2B4B6FDA280}" type="presParOf" srcId="{8E009714-EF4E-4AF3-BAE4-331837FDB490}" destId="{53BA039D-DC63-4808-961F-D3741EBEF1CF}" srcOrd="1" destOrd="0" presId="urn:microsoft.com/office/officeart/2005/8/layout/radial4"/>
    <dgm:cxn modelId="{7C9A9819-5FBE-4B1C-AE8A-4B042841629C}" type="presParOf" srcId="{8E009714-EF4E-4AF3-BAE4-331837FDB490}" destId="{07C822A3-8CD9-4DA1-8278-A88362FAB69F}" srcOrd="2" destOrd="0" presId="urn:microsoft.com/office/officeart/2005/8/layout/radial4"/>
    <dgm:cxn modelId="{797CB2EE-C7C0-4D32-AAA3-7612237A1A3C}" type="presParOf" srcId="{8E009714-EF4E-4AF3-BAE4-331837FDB490}" destId="{2BB8A62D-38A4-4739-8FCC-EB373A8488FD}" srcOrd="3" destOrd="0" presId="urn:microsoft.com/office/officeart/2005/8/layout/radial4"/>
    <dgm:cxn modelId="{2870CAAA-BE49-462B-9288-6F26B06FA4B9}" type="presParOf" srcId="{8E009714-EF4E-4AF3-BAE4-331837FDB490}" destId="{7C934AD1-2D74-463C-B0C3-D1470590C4D9}" srcOrd="4"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B8855DA-DDE4-442F-A2FF-83F168A43D35}" type="doc">
      <dgm:prSet loTypeId="urn:microsoft.com/office/officeart/2005/8/layout/pList2" loCatId="list" qsTypeId="urn:microsoft.com/office/officeart/2005/8/quickstyle/3d3" qsCatId="3D" csTypeId="urn:microsoft.com/office/officeart/2005/8/colors/accent1_2" csCatId="accent1" phldr="1"/>
      <dgm:spPr/>
      <dgm:t>
        <a:bodyPr/>
        <a:lstStyle/>
        <a:p>
          <a:endParaRPr lang="en-US"/>
        </a:p>
      </dgm:t>
    </dgm:pt>
    <dgm:pt modelId="{D3288631-B3DD-422C-BF23-E31082655AAE}">
      <dgm:prSet phldrT="[Text]" custT="1"/>
      <dgm:spPr/>
      <dgm:t>
        <a:bodyPr/>
        <a:lstStyle/>
        <a:p>
          <a:pPr>
            <a:lnSpc>
              <a:spcPct val="150000"/>
            </a:lnSpc>
          </a:pPr>
          <a:r>
            <a:rPr lang="en-US" sz="2350" dirty="0"/>
            <a:t>Camera module</a:t>
          </a:r>
        </a:p>
      </dgm:t>
    </dgm:pt>
    <dgm:pt modelId="{E659CCF9-1D1C-4E22-81A7-397B30A6917F}" type="parTrans" cxnId="{84C8991A-0ACB-467B-AC01-3C83E2D9ACE3}">
      <dgm:prSet/>
      <dgm:spPr/>
      <dgm:t>
        <a:bodyPr/>
        <a:lstStyle/>
        <a:p>
          <a:endParaRPr lang="en-US"/>
        </a:p>
      </dgm:t>
    </dgm:pt>
    <dgm:pt modelId="{218385BB-9672-4C11-B107-51C6F58168D9}" type="sibTrans" cxnId="{84C8991A-0ACB-467B-AC01-3C83E2D9ACE3}">
      <dgm:prSet/>
      <dgm:spPr/>
      <dgm:t>
        <a:bodyPr/>
        <a:lstStyle/>
        <a:p>
          <a:endParaRPr lang="en-US"/>
        </a:p>
      </dgm:t>
    </dgm:pt>
    <dgm:pt modelId="{14477404-2300-4B5A-969D-999C71DF086E}">
      <dgm:prSet phldrT="[Text]" custT="1"/>
      <dgm:spPr/>
      <dgm:t>
        <a:bodyPr/>
        <a:lstStyle/>
        <a:p>
          <a:pPr>
            <a:lnSpc>
              <a:spcPct val="100000"/>
            </a:lnSpc>
            <a:buClr>
              <a:schemeClr val="tx2"/>
            </a:buClr>
            <a:buSzPct val="70000"/>
            <a:buFont typeface="+mj-lt"/>
            <a:buAutoNum type="arabicPeriod"/>
          </a:pPr>
          <a:r>
            <a:rPr lang="en-US" sz="2350" dirty="0"/>
            <a:t>Water level sensor</a:t>
          </a:r>
        </a:p>
      </dgm:t>
    </dgm:pt>
    <dgm:pt modelId="{C914D6BA-5EAF-44BE-9B54-37F9726EF154}" type="parTrans" cxnId="{774F5C98-349C-4394-A717-CCAC740ECA14}">
      <dgm:prSet/>
      <dgm:spPr/>
      <dgm:t>
        <a:bodyPr/>
        <a:lstStyle/>
        <a:p>
          <a:endParaRPr lang="en-US"/>
        </a:p>
      </dgm:t>
    </dgm:pt>
    <dgm:pt modelId="{C97A74D0-66A5-4C19-A3E3-21C99647BE9F}" type="sibTrans" cxnId="{774F5C98-349C-4394-A717-CCAC740ECA14}">
      <dgm:prSet/>
      <dgm:spPr/>
      <dgm:t>
        <a:bodyPr/>
        <a:lstStyle/>
        <a:p>
          <a:endParaRPr lang="en-US"/>
        </a:p>
      </dgm:t>
    </dgm:pt>
    <dgm:pt modelId="{A7F0C8E4-A622-4A61-9A48-75E1115442B9}">
      <dgm:prSet phldrT="[Text]" custT="1"/>
      <dgm:spPr/>
      <dgm:t>
        <a:bodyPr/>
        <a:lstStyle/>
        <a:p>
          <a:pPr>
            <a:lnSpc>
              <a:spcPct val="100000"/>
            </a:lnSpc>
            <a:buClr>
              <a:schemeClr val="tx2"/>
            </a:buClr>
            <a:buSzPct val="70000"/>
            <a:buFont typeface="+mj-lt"/>
            <a:buAutoNum type="arabicPeriod"/>
          </a:pPr>
          <a:br>
            <a:rPr lang="en-US" sz="1500" dirty="0"/>
          </a:br>
          <a:br>
            <a:rPr lang="en-US" sz="1500" dirty="0"/>
          </a:br>
          <a:r>
            <a:rPr lang="en-US" sz="2350" dirty="0"/>
            <a:t>LDR</a:t>
          </a:r>
        </a:p>
      </dgm:t>
    </dgm:pt>
    <dgm:pt modelId="{025CB667-F2D6-4041-B620-A4EB0FF6BF8B}" type="parTrans" cxnId="{EC06A961-C06B-4727-9270-88EC1FEC8167}">
      <dgm:prSet/>
      <dgm:spPr/>
      <dgm:t>
        <a:bodyPr/>
        <a:lstStyle/>
        <a:p>
          <a:endParaRPr lang="en-US"/>
        </a:p>
      </dgm:t>
    </dgm:pt>
    <dgm:pt modelId="{114CC9AC-D152-4F65-A1F4-B3DF70CA6896}" type="sibTrans" cxnId="{EC06A961-C06B-4727-9270-88EC1FEC8167}">
      <dgm:prSet/>
      <dgm:spPr/>
      <dgm:t>
        <a:bodyPr/>
        <a:lstStyle/>
        <a:p>
          <a:endParaRPr lang="en-US"/>
        </a:p>
      </dgm:t>
    </dgm:pt>
    <dgm:pt modelId="{C5CF7ED6-2880-4BBB-9282-241FFDCD1167}">
      <dgm:prSet phldrT="[Text]" custT="1"/>
      <dgm:spPr/>
      <dgm:t>
        <a:bodyPr/>
        <a:lstStyle/>
        <a:p>
          <a:pPr>
            <a:lnSpc>
              <a:spcPct val="150000"/>
            </a:lnSpc>
            <a:buClr>
              <a:schemeClr val="tx2"/>
            </a:buClr>
            <a:buSzPct val="70000"/>
            <a:buFont typeface="+mj-lt"/>
            <a:buAutoNum type="arabicPeriod"/>
          </a:pPr>
          <a:r>
            <a:rPr lang="en-US" sz="2100" dirty="0"/>
            <a:t>Humidity sensor</a:t>
          </a:r>
        </a:p>
      </dgm:t>
    </dgm:pt>
    <dgm:pt modelId="{43353CB2-83EE-4488-9BEC-225B76835DF8}" type="parTrans" cxnId="{F7DB4EA4-2DE4-4438-BD0E-FA44A467B133}">
      <dgm:prSet/>
      <dgm:spPr/>
      <dgm:t>
        <a:bodyPr/>
        <a:lstStyle/>
        <a:p>
          <a:endParaRPr lang="en-US"/>
        </a:p>
      </dgm:t>
    </dgm:pt>
    <dgm:pt modelId="{D8865B1B-92E9-4AF4-A2C7-F122D520A116}" type="sibTrans" cxnId="{F7DB4EA4-2DE4-4438-BD0E-FA44A467B133}">
      <dgm:prSet/>
      <dgm:spPr/>
      <dgm:t>
        <a:bodyPr/>
        <a:lstStyle/>
        <a:p>
          <a:endParaRPr lang="en-US"/>
        </a:p>
      </dgm:t>
    </dgm:pt>
    <dgm:pt modelId="{5ABE9985-7F98-42C4-9A69-DCCDEDC5FED7}">
      <dgm:prSet phldrT="[Text]" custT="1"/>
      <dgm:spPr/>
      <dgm:t>
        <a:bodyPr/>
        <a:lstStyle/>
        <a:p>
          <a:pPr>
            <a:lnSpc>
              <a:spcPct val="150000"/>
            </a:lnSpc>
            <a:buClr>
              <a:schemeClr val="tx2"/>
            </a:buClr>
            <a:buSzPct val="70000"/>
            <a:buFont typeface="+mj-lt"/>
            <a:buAutoNum type="arabicPeriod"/>
          </a:pPr>
          <a:r>
            <a:rPr lang="en-US" sz="2200" dirty="0"/>
            <a:t>Moisture sensor</a:t>
          </a:r>
        </a:p>
      </dgm:t>
    </dgm:pt>
    <dgm:pt modelId="{2C7DBE9F-7422-4CD6-93F0-A6D89B4F5CD8}" type="parTrans" cxnId="{69175EE2-B7A5-4F98-942C-E0793E0FF840}">
      <dgm:prSet/>
      <dgm:spPr/>
      <dgm:t>
        <a:bodyPr/>
        <a:lstStyle/>
        <a:p>
          <a:endParaRPr lang="en-US"/>
        </a:p>
      </dgm:t>
    </dgm:pt>
    <dgm:pt modelId="{5ADB5E1F-6A8D-4CD2-ABCB-6B2EE62D3FCE}" type="sibTrans" cxnId="{69175EE2-B7A5-4F98-942C-E0793E0FF840}">
      <dgm:prSet/>
      <dgm:spPr/>
      <dgm:t>
        <a:bodyPr/>
        <a:lstStyle/>
        <a:p>
          <a:endParaRPr lang="en-US"/>
        </a:p>
      </dgm:t>
    </dgm:pt>
    <dgm:pt modelId="{27166775-748B-47B1-AB87-89FEEB04B3CD}">
      <dgm:prSet phldrT="[Text]" custT="1"/>
      <dgm:spPr/>
      <dgm:t>
        <a:bodyPr/>
        <a:lstStyle/>
        <a:p>
          <a:pPr>
            <a:lnSpc>
              <a:spcPct val="150000"/>
            </a:lnSpc>
            <a:buClr>
              <a:schemeClr val="tx2"/>
            </a:buClr>
            <a:buSzPct val="70000"/>
            <a:buFont typeface="+mj-lt"/>
            <a:buAutoNum type="arabicPeriod"/>
          </a:pPr>
          <a:r>
            <a:rPr lang="en-US" sz="2300" dirty="0"/>
            <a:t>PH sensor</a:t>
          </a:r>
        </a:p>
      </dgm:t>
    </dgm:pt>
    <dgm:pt modelId="{FB31B095-7086-4CA8-9715-4D84F315B128}" type="parTrans" cxnId="{EFC96810-7E05-425D-879A-D5C58DA77FAD}">
      <dgm:prSet/>
      <dgm:spPr/>
      <dgm:t>
        <a:bodyPr/>
        <a:lstStyle/>
        <a:p>
          <a:endParaRPr lang="en-US"/>
        </a:p>
      </dgm:t>
    </dgm:pt>
    <dgm:pt modelId="{2EA111AC-5A3E-4ECC-A3D0-E62C4B9B42AA}" type="sibTrans" cxnId="{EFC96810-7E05-425D-879A-D5C58DA77FAD}">
      <dgm:prSet/>
      <dgm:spPr/>
      <dgm:t>
        <a:bodyPr/>
        <a:lstStyle/>
        <a:p>
          <a:endParaRPr lang="en-US"/>
        </a:p>
      </dgm:t>
    </dgm:pt>
    <dgm:pt modelId="{DDF9DA6E-5404-40BB-B089-FCDD51BA7208}">
      <dgm:prSet phldrT="[Text]" custT="1"/>
      <dgm:spPr/>
      <dgm:t>
        <a:bodyPr/>
        <a:lstStyle/>
        <a:p>
          <a:pPr>
            <a:lnSpc>
              <a:spcPct val="100000"/>
            </a:lnSpc>
            <a:buClr>
              <a:schemeClr val="tx2"/>
            </a:buClr>
            <a:buSzPct val="70000"/>
            <a:buFont typeface="+mj-lt"/>
            <a:buAutoNum type="arabicPeriod"/>
          </a:pPr>
          <a:r>
            <a:rPr lang="en-US" sz="2200" dirty="0"/>
            <a:t>Temperature sensor</a:t>
          </a:r>
        </a:p>
      </dgm:t>
    </dgm:pt>
    <dgm:pt modelId="{A2532435-77FD-477E-83DD-7903354C51F9}" type="parTrans" cxnId="{DCE097C5-A60F-4D2B-907B-1EE8CCFD1324}">
      <dgm:prSet/>
      <dgm:spPr/>
      <dgm:t>
        <a:bodyPr/>
        <a:lstStyle/>
        <a:p>
          <a:endParaRPr lang="en-US"/>
        </a:p>
      </dgm:t>
    </dgm:pt>
    <dgm:pt modelId="{EB6FCD29-EC08-4CC0-95AB-A1AC463805F9}" type="sibTrans" cxnId="{DCE097C5-A60F-4D2B-907B-1EE8CCFD1324}">
      <dgm:prSet/>
      <dgm:spPr/>
      <dgm:t>
        <a:bodyPr/>
        <a:lstStyle/>
        <a:p>
          <a:endParaRPr lang="en-US"/>
        </a:p>
      </dgm:t>
    </dgm:pt>
    <dgm:pt modelId="{39AC4B61-010B-464A-9957-DCF6B4890204}" type="pres">
      <dgm:prSet presAssocID="{0B8855DA-DDE4-442F-A2FF-83F168A43D35}" presName="Name0" presStyleCnt="0">
        <dgm:presLayoutVars>
          <dgm:dir/>
          <dgm:resizeHandles val="exact"/>
        </dgm:presLayoutVars>
      </dgm:prSet>
      <dgm:spPr/>
    </dgm:pt>
    <dgm:pt modelId="{F7E461F3-1201-47B2-9033-FA7DAC984B60}" type="pres">
      <dgm:prSet presAssocID="{0B8855DA-DDE4-442F-A2FF-83F168A43D35}" presName="bkgdShp" presStyleLbl="alignAccFollowNode1" presStyleIdx="0" presStyleCnt="1" custScaleY="138342"/>
      <dgm:spPr/>
    </dgm:pt>
    <dgm:pt modelId="{BD6FF8E3-E230-4E78-A5CE-A43F1DFD43F9}" type="pres">
      <dgm:prSet presAssocID="{0B8855DA-DDE4-442F-A2FF-83F168A43D35}" presName="linComp" presStyleCnt="0"/>
      <dgm:spPr/>
    </dgm:pt>
    <dgm:pt modelId="{A0D3C961-2818-4CA2-93F3-E0CBF48FD6FF}" type="pres">
      <dgm:prSet presAssocID="{D3288631-B3DD-422C-BF23-E31082655AAE}" presName="compNode" presStyleCnt="0"/>
      <dgm:spPr/>
    </dgm:pt>
    <dgm:pt modelId="{81B3C90D-DC39-4DDF-949A-EBD2A104E134}" type="pres">
      <dgm:prSet presAssocID="{D3288631-B3DD-422C-BF23-E31082655AAE}" presName="node" presStyleLbl="node1" presStyleIdx="0" presStyleCnt="7" custScaleX="160567" custScaleY="62678" custLinFactNeighborX="-11057" custLinFactNeighborY="-25488">
        <dgm:presLayoutVars>
          <dgm:bulletEnabled val="1"/>
        </dgm:presLayoutVars>
      </dgm:prSet>
      <dgm:spPr/>
    </dgm:pt>
    <dgm:pt modelId="{ED17058C-13E3-455D-BBBB-E65362595CCD}" type="pres">
      <dgm:prSet presAssocID="{D3288631-B3DD-422C-BF23-E31082655AAE}" presName="invisiNode" presStyleLbl="node1" presStyleIdx="0" presStyleCnt="7"/>
      <dgm:spPr/>
    </dgm:pt>
    <dgm:pt modelId="{A7DA8393-4979-46FE-BF6F-38DBD8365C3A}" type="pres">
      <dgm:prSet presAssocID="{D3288631-B3DD-422C-BF23-E31082655AAE}" presName="imagNode" presStyleLbl="fgImgPlace1" presStyleIdx="0" presStyleCnt="7"/>
      <dgm:spPr>
        <a:blipFill rotWithShape="1">
          <a:blip xmlns:r="http://schemas.openxmlformats.org/officeDocument/2006/relationships" r:embed="rId1"/>
          <a:srcRect/>
          <a:stretch>
            <a:fillRect l="-2000" r="-2000"/>
          </a:stretch>
        </a:blipFill>
      </dgm:spPr>
    </dgm:pt>
    <dgm:pt modelId="{57182E09-B5A2-4DCE-B736-FE8C5D40CE10}" type="pres">
      <dgm:prSet presAssocID="{218385BB-9672-4C11-B107-51C6F58168D9}" presName="sibTrans" presStyleLbl="sibTrans2D1" presStyleIdx="0" presStyleCnt="0"/>
      <dgm:spPr/>
    </dgm:pt>
    <dgm:pt modelId="{195D0703-2BC0-4942-9F49-979F6D049FDB}" type="pres">
      <dgm:prSet presAssocID="{14477404-2300-4B5A-969D-999C71DF086E}" presName="compNode" presStyleCnt="0"/>
      <dgm:spPr/>
    </dgm:pt>
    <dgm:pt modelId="{BDB47101-13DD-4C67-9727-1A23C0C3FBF2}" type="pres">
      <dgm:prSet presAssocID="{14477404-2300-4B5A-969D-999C71DF086E}" presName="node" presStyleLbl="node1" presStyleIdx="1" presStyleCnt="7" custScaleX="139390" custScaleY="62672" custLinFactNeighborX="-1469" custLinFactNeighborY="-25492">
        <dgm:presLayoutVars>
          <dgm:bulletEnabled val="1"/>
        </dgm:presLayoutVars>
      </dgm:prSet>
      <dgm:spPr/>
    </dgm:pt>
    <dgm:pt modelId="{FF77515C-23B6-4DAF-8F2A-CD3990D9C57A}" type="pres">
      <dgm:prSet presAssocID="{14477404-2300-4B5A-969D-999C71DF086E}" presName="invisiNode" presStyleLbl="node1" presStyleIdx="1" presStyleCnt="7"/>
      <dgm:spPr/>
    </dgm:pt>
    <dgm:pt modelId="{0BD38864-7FBE-4A7D-9FBB-3964EB500DD2}" type="pres">
      <dgm:prSet presAssocID="{14477404-2300-4B5A-969D-999C71DF086E}" presName="imagNode" presStyleLbl="fgImgPlace1" presStyleIdx="1" presStyleCnt="7"/>
      <dgm:spPr>
        <a:blipFill rotWithShape="1">
          <a:blip xmlns:r="http://schemas.openxmlformats.org/officeDocument/2006/relationships" r:embed="rId2"/>
          <a:srcRect/>
          <a:stretch>
            <a:fillRect l="-19000" r="-19000"/>
          </a:stretch>
        </a:blipFill>
      </dgm:spPr>
    </dgm:pt>
    <dgm:pt modelId="{BCD37B05-28A9-4A5F-B3B8-18310353A81E}" type="pres">
      <dgm:prSet presAssocID="{C97A74D0-66A5-4C19-A3E3-21C99647BE9F}" presName="sibTrans" presStyleLbl="sibTrans2D1" presStyleIdx="0" presStyleCnt="0"/>
      <dgm:spPr/>
    </dgm:pt>
    <dgm:pt modelId="{D0BAC101-205A-448C-9AAB-EA7BA12FEA20}" type="pres">
      <dgm:prSet presAssocID="{A7F0C8E4-A622-4A61-9A48-75E1115442B9}" presName="compNode" presStyleCnt="0"/>
      <dgm:spPr/>
    </dgm:pt>
    <dgm:pt modelId="{6385817E-9783-4043-9D87-343F0817DD0E}" type="pres">
      <dgm:prSet presAssocID="{A7F0C8E4-A622-4A61-9A48-75E1115442B9}" presName="node" presStyleLbl="node1" presStyleIdx="2" presStyleCnt="7" custScaleX="103364" custScaleY="62672" custLinFactNeighborX="1010" custLinFactNeighborY="-25492">
        <dgm:presLayoutVars>
          <dgm:bulletEnabled val="1"/>
        </dgm:presLayoutVars>
      </dgm:prSet>
      <dgm:spPr/>
    </dgm:pt>
    <dgm:pt modelId="{72C27732-5902-4679-BFE5-C3E20548D00E}" type="pres">
      <dgm:prSet presAssocID="{A7F0C8E4-A622-4A61-9A48-75E1115442B9}" presName="invisiNode" presStyleLbl="node1" presStyleIdx="2" presStyleCnt="7"/>
      <dgm:spPr/>
    </dgm:pt>
    <dgm:pt modelId="{20A1B45E-FB84-40E6-85E7-B17FA0A0F0CA}" type="pres">
      <dgm:prSet presAssocID="{A7F0C8E4-A622-4A61-9A48-75E1115442B9}" presName="imagNode" presStyleLbl="fgImgPlace1" presStyleIdx="2" presStyleCnt="7"/>
      <dgm:spPr>
        <a:blipFill rotWithShape="1">
          <a:blip xmlns:r="http://schemas.openxmlformats.org/officeDocument/2006/relationships" r:embed="rId3"/>
          <a:srcRect/>
          <a:stretch>
            <a:fillRect l="-2000" r="-2000"/>
          </a:stretch>
        </a:blipFill>
      </dgm:spPr>
    </dgm:pt>
    <dgm:pt modelId="{7C4C874C-1267-45A3-B313-DA5E43AA97EC}" type="pres">
      <dgm:prSet presAssocID="{114CC9AC-D152-4F65-A1F4-B3DF70CA6896}" presName="sibTrans" presStyleLbl="sibTrans2D1" presStyleIdx="0" presStyleCnt="0"/>
      <dgm:spPr/>
    </dgm:pt>
    <dgm:pt modelId="{45440A63-3136-4AE1-9E79-AEF1F0977DAB}" type="pres">
      <dgm:prSet presAssocID="{C5CF7ED6-2880-4BBB-9282-241FFDCD1167}" presName="compNode" presStyleCnt="0"/>
      <dgm:spPr/>
    </dgm:pt>
    <dgm:pt modelId="{B5A7C8F8-6BE0-4D86-9412-092D686C08B7}" type="pres">
      <dgm:prSet presAssocID="{C5CF7ED6-2880-4BBB-9282-241FFDCD1167}" presName="node" presStyleLbl="node1" presStyleIdx="3" presStyleCnt="7" custScaleX="148867" custScaleY="62672" custLinFactNeighborX="0" custLinFactNeighborY="-25492">
        <dgm:presLayoutVars>
          <dgm:bulletEnabled val="1"/>
        </dgm:presLayoutVars>
      </dgm:prSet>
      <dgm:spPr/>
    </dgm:pt>
    <dgm:pt modelId="{0F19A45C-21F8-4BC1-B21E-5013FF4C8D86}" type="pres">
      <dgm:prSet presAssocID="{C5CF7ED6-2880-4BBB-9282-241FFDCD1167}" presName="invisiNode" presStyleLbl="node1" presStyleIdx="3" presStyleCnt="7"/>
      <dgm:spPr/>
    </dgm:pt>
    <dgm:pt modelId="{7BE9551E-9EE1-4C78-9CFD-4ADAE3F4A42A}" type="pres">
      <dgm:prSet presAssocID="{C5CF7ED6-2880-4BBB-9282-241FFDCD1167}" presName="imagNode" presStyleLbl="fgImgPlace1" presStyleIdx="3" presStyleCnt="7" custScaleX="113183"/>
      <dgm:spPr>
        <a:blipFill rotWithShape="1">
          <a:blip xmlns:r="http://schemas.openxmlformats.org/officeDocument/2006/relationships" r:embed="rId4"/>
          <a:srcRect/>
          <a:stretch>
            <a:fillRect l="-2000" r="-2000"/>
          </a:stretch>
        </a:blipFill>
      </dgm:spPr>
    </dgm:pt>
    <dgm:pt modelId="{04E91E4B-3F94-44ED-B8E0-D422F2353003}" type="pres">
      <dgm:prSet presAssocID="{D8865B1B-92E9-4AF4-A2C7-F122D520A116}" presName="sibTrans" presStyleLbl="sibTrans2D1" presStyleIdx="0" presStyleCnt="0"/>
      <dgm:spPr/>
    </dgm:pt>
    <dgm:pt modelId="{A93B0637-BC2F-41AC-80C2-D14956D1F8B2}" type="pres">
      <dgm:prSet presAssocID="{5ABE9985-7F98-42C4-9A69-DCCDEDC5FED7}" presName="compNode" presStyleCnt="0"/>
      <dgm:spPr/>
    </dgm:pt>
    <dgm:pt modelId="{BFDFDFEE-C865-45E5-AC54-0D395D299778}" type="pres">
      <dgm:prSet presAssocID="{5ABE9985-7F98-42C4-9A69-DCCDEDC5FED7}" presName="node" presStyleLbl="node1" presStyleIdx="4" presStyleCnt="7" custScaleX="144361" custScaleY="62672" custLinFactNeighborY="-25492">
        <dgm:presLayoutVars>
          <dgm:bulletEnabled val="1"/>
        </dgm:presLayoutVars>
      </dgm:prSet>
      <dgm:spPr/>
    </dgm:pt>
    <dgm:pt modelId="{9D9D93FB-8B07-49A9-A0D8-EC948E59B120}" type="pres">
      <dgm:prSet presAssocID="{5ABE9985-7F98-42C4-9A69-DCCDEDC5FED7}" presName="invisiNode" presStyleLbl="node1" presStyleIdx="4" presStyleCnt="7"/>
      <dgm:spPr/>
    </dgm:pt>
    <dgm:pt modelId="{6FC65262-6D6B-44FD-AB6C-58E26B431CD7}" type="pres">
      <dgm:prSet presAssocID="{5ABE9985-7F98-42C4-9A69-DCCDEDC5FED7}" presName="imagNode" presStyleLbl="fgImgPlace1" presStyleIdx="4" presStyleCnt="7"/>
      <dgm:spPr>
        <a:blipFill rotWithShape="1">
          <a:blip xmlns:r="http://schemas.openxmlformats.org/officeDocument/2006/relationships" r:embed="rId5"/>
          <a:srcRect/>
          <a:stretch>
            <a:fillRect l="-3000" r="-3000"/>
          </a:stretch>
        </a:blipFill>
      </dgm:spPr>
    </dgm:pt>
    <dgm:pt modelId="{45B6210D-5D96-484C-B39D-977417B2750A}" type="pres">
      <dgm:prSet presAssocID="{5ADB5E1F-6A8D-4CD2-ABCB-6B2EE62D3FCE}" presName="sibTrans" presStyleLbl="sibTrans2D1" presStyleIdx="0" presStyleCnt="0"/>
      <dgm:spPr/>
    </dgm:pt>
    <dgm:pt modelId="{91D3440E-1F1C-4422-8348-1CDE5E8BAB5E}" type="pres">
      <dgm:prSet presAssocID="{27166775-748B-47B1-AB87-89FEEB04B3CD}" presName="compNode" presStyleCnt="0"/>
      <dgm:spPr/>
    </dgm:pt>
    <dgm:pt modelId="{33071733-CF99-440F-84B4-999D33956C24}" type="pres">
      <dgm:prSet presAssocID="{27166775-748B-47B1-AB87-89FEEB04B3CD}" presName="node" presStyleLbl="node1" presStyleIdx="5" presStyleCnt="7" custScaleX="119546" custScaleY="62672" custLinFactNeighborX="2019" custLinFactNeighborY="-25492">
        <dgm:presLayoutVars>
          <dgm:bulletEnabled val="1"/>
        </dgm:presLayoutVars>
      </dgm:prSet>
      <dgm:spPr/>
    </dgm:pt>
    <dgm:pt modelId="{3E18A105-058F-4FFF-9690-F525460DECB5}" type="pres">
      <dgm:prSet presAssocID="{27166775-748B-47B1-AB87-89FEEB04B3CD}" presName="invisiNode" presStyleLbl="node1" presStyleIdx="5" presStyleCnt="7"/>
      <dgm:spPr/>
    </dgm:pt>
    <dgm:pt modelId="{3C806C52-8ECC-4589-85F7-C867894199EE}" type="pres">
      <dgm:prSet presAssocID="{27166775-748B-47B1-AB87-89FEEB04B3CD}" presName="imagNode" presStyleLbl="fgImgPlace1" presStyleIdx="5" presStyleCnt="7"/>
      <dgm:spPr>
        <a:blipFill rotWithShape="1">
          <a:blip xmlns:r="http://schemas.openxmlformats.org/officeDocument/2006/relationships" r:embed="rId6"/>
          <a:srcRect/>
          <a:stretch>
            <a:fillRect t="-17000" b="-17000"/>
          </a:stretch>
        </a:blipFill>
      </dgm:spPr>
    </dgm:pt>
    <dgm:pt modelId="{54567DA7-104B-4441-B8CE-B3C0701C8DE5}" type="pres">
      <dgm:prSet presAssocID="{2EA111AC-5A3E-4ECC-A3D0-E62C4B9B42AA}" presName="sibTrans" presStyleLbl="sibTrans2D1" presStyleIdx="0" presStyleCnt="0"/>
      <dgm:spPr/>
    </dgm:pt>
    <dgm:pt modelId="{C68988E1-9283-4893-90F8-F191F24AEE4E}" type="pres">
      <dgm:prSet presAssocID="{DDF9DA6E-5404-40BB-B089-FCDD51BA7208}" presName="compNode" presStyleCnt="0"/>
      <dgm:spPr/>
    </dgm:pt>
    <dgm:pt modelId="{5C663411-8416-48A5-9A7F-01651B98407B}" type="pres">
      <dgm:prSet presAssocID="{DDF9DA6E-5404-40BB-B089-FCDD51BA7208}" presName="node" presStyleLbl="node1" presStyleIdx="6" presStyleCnt="7" custScaleX="129311" custScaleY="62672" custLinFactNeighborX="7810" custLinFactNeighborY="-25207">
        <dgm:presLayoutVars>
          <dgm:bulletEnabled val="1"/>
        </dgm:presLayoutVars>
      </dgm:prSet>
      <dgm:spPr/>
    </dgm:pt>
    <dgm:pt modelId="{DD3C1779-41DE-4AAC-A51F-6DEC2022A2B3}" type="pres">
      <dgm:prSet presAssocID="{DDF9DA6E-5404-40BB-B089-FCDD51BA7208}" presName="invisiNode" presStyleLbl="node1" presStyleIdx="6" presStyleCnt="7"/>
      <dgm:spPr/>
    </dgm:pt>
    <dgm:pt modelId="{BB5FA3D7-4E8E-4748-B6EF-12F7C829E407}" type="pres">
      <dgm:prSet presAssocID="{DDF9DA6E-5404-40BB-B089-FCDD51BA7208}" presName="imagNode" presStyleLbl="fgImgPlace1" presStyleIdx="6" presStyleCnt="7"/>
      <dgm:spPr>
        <a:blipFill rotWithShape="1">
          <a:blip xmlns:r="http://schemas.openxmlformats.org/officeDocument/2006/relationships" r:embed="rId7"/>
          <a:srcRect/>
          <a:stretch>
            <a:fillRect l="-3000" r="-3000"/>
          </a:stretch>
        </a:blipFill>
      </dgm:spPr>
    </dgm:pt>
  </dgm:ptLst>
  <dgm:cxnLst>
    <dgm:cxn modelId="{505D0408-7E0B-4AD2-A6D8-DF711A0A5402}" type="presOf" srcId="{27166775-748B-47B1-AB87-89FEEB04B3CD}" destId="{33071733-CF99-440F-84B4-999D33956C24}" srcOrd="0" destOrd="0" presId="urn:microsoft.com/office/officeart/2005/8/layout/pList2"/>
    <dgm:cxn modelId="{EFC96810-7E05-425D-879A-D5C58DA77FAD}" srcId="{0B8855DA-DDE4-442F-A2FF-83F168A43D35}" destId="{27166775-748B-47B1-AB87-89FEEB04B3CD}" srcOrd="5" destOrd="0" parTransId="{FB31B095-7086-4CA8-9715-4D84F315B128}" sibTransId="{2EA111AC-5A3E-4ECC-A3D0-E62C4B9B42AA}"/>
    <dgm:cxn modelId="{84C8991A-0ACB-467B-AC01-3C83E2D9ACE3}" srcId="{0B8855DA-DDE4-442F-A2FF-83F168A43D35}" destId="{D3288631-B3DD-422C-BF23-E31082655AAE}" srcOrd="0" destOrd="0" parTransId="{E659CCF9-1D1C-4E22-81A7-397B30A6917F}" sibTransId="{218385BB-9672-4C11-B107-51C6F58168D9}"/>
    <dgm:cxn modelId="{C8ACDB25-25DC-4A33-8CC3-036D34122886}" type="presOf" srcId="{218385BB-9672-4C11-B107-51C6F58168D9}" destId="{57182E09-B5A2-4DCE-B736-FE8C5D40CE10}" srcOrd="0" destOrd="0" presId="urn:microsoft.com/office/officeart/2005/8/layout/pList2"/>
    <dgm:cxn modelId="{A7139540-F529-48DA-91E6-E26E8A03242A}" type="presOf" srcId="{2EA111AC-5A3E-4ECC-A3D0-E62C4B9B42AA}" destId="{54567DA7-104B-4441-B8CE-B3C0701C8DE5}" srcOrd="0" destOrd="0" presId="urn:microsoft.com/office/officeart/2005/8/layout/pList2"/>
    <dgm:cxn modelId="{8F69E860-C5BF-47E1-98C7-65C1D0033B48}" type="presOf" srcId="{D8865B1B-92E9-4AF4-A2C7-F122D520A116}" destId="{04E91E4B-3F94-44ED-B8E0-D422F2353003}" srcOrd="0" destOrd="0" presId="urn:microsoft.com/office/officeart/2005/8/layout/pList2"/>
    <dgm:cxn modelId="{EC06A961-C06B-4727-9270-88EC1FEC8167}" srcId="{0B8855DA-DDE4-442F-A2FF-83F168A43D35}" destId="{A7F0C8E4-A622-4A61-9A48-75E1115442B9}" srcOrd="2" destOrd="0" parTransId="{025CB667-F2D6-4041-B620-A4EB0FF6BF8B}" sibTransId="{114CC9AC-D152-4F65-A1F4-B3DF70CA6896}"/>
    <dgm:cxn modelId="{09EF8A6C-DFDF-42C1-BAA7-F65C85A21C94}" type="presOf" srcId="{C97A74D0-66A5-4C19-A3E3-21C99647BE9F}" destId="{BCD37B05-28A9-4A5F-B3B8-18310353A81E}" srcOrd="0" destOrd="0" presId="urn:microsoft.com/office/officeart/2005/8/layout/pList2"/>
    <dgm:cxn modelId="{0AAC274F-DA28-467C-80DF-3ACA2734B4F0}" type="presOf" srcId="{0B8855DA-DDE4-442F-A2FF-83F168A43D35}" destId="{39AC4B61-010B-464A-9957-DCF6B4890204}" srcOrd="0" destOrd="0" presId="urn:microsoft.com/office/officeart/2005/8/layout/pList2"/>
    <dgm:cxn modelId="{9260547E-6B24-4074-A9B3-4B0448E46954}" type="presOf" srcId="{5ABE9985-7F98-42C4-9A69-DCCDEDC5FED7}" destId="{BFDFDFEE-C865-45E5-AC54-0D395D299778}" srcOrd="0" destOrd="0" presId="urn:microsoft.com/office/officeart/2005/8/layout/pList2"/>
    <dgm:cxn modelId="{774F5C98-349C-4394-A717-CCAC740ECA14}" srcId="{0B8855DA-DDE4-442F-A2FF-83F168A43D35}" destId="{14477404-2300-4B5A-969D-999C71DF086E}" srcOrd="1" destOrd="0" parTransId="{C914D6BA-5EAF-44BE-9B54-37F9726EF154}" sibTransId="{C97A74D0-66A5-4C19-A3E3-21C99647BE9F}"/>
    <dgm:cxn modelId="{B23AD89D-4EC2-4090-9313-A3BCB5033403}" type="presOf" srcId="{14477404-2300-4B5A-969D-999C71DF086E}" destId="{BDB47101-13DD-4C67-9727-1A23C0C3FBF2}" srcOrd="0" destOrd="0" presId="urn:microsoft.com/office/officeart/2005/8/layout/pList2"/>
    <dgm:cxn modelId="{F7DB4EA4-2DE4-4438-BD0E-FA44A467B133}" srcId="{0B8855DA-DDE4-442F-A2FF-83F168A43D35}" destId="{C5CF7ED6-2880-4BBB-9282-241FFDCD1167}" srcOrd="3" destOrd="0" parTransId="{43353CB2-83EE-4488-9BEC-225B76835DF8}" sibTransId="{D8865B1B-92E9-4AF4-A2C7-F122D520A116}"/>
    <dgm:cxn modelId="{5B375ABB-E1F7-4F3F-AEFE-35976CE572F8}" type="presOf" srcId="{A7F0C8E4-A622-4A61-9A48-75E1115442B9}" destId="{6385817E-9783-4043-9D87-343F0817DD0E}" srcOrd="0" destOrd="0" presId="urn:microsoft.com/office/officeart/2005/8/layout/pList2"/>
    <dgm:cxn modelId="{3556AFC1-1DC6-4834-BD74-3179261F6DBF}" type="presOf" srcId="{DDF9DA6E-5404-40BB-B089-FCDD51BA7208}" destId="{5C663411-8416-48A5-9A7F-01651B98407B}" srcOrd="0" destOrd="0" presId="urn:microsoft.com/office/officeart/2005/8/layout/pList2"/>
    <dgm:cxn modelId="{82D8E2C4-38B1-44E1-93F1-727B94560916}" type="presOf" srcId="{5ADB5E1F-6A8D-4CD2-ABCB-6B2EE62D3FCE}" destId="{45B6210D-5D96-484C-B39D-977417B2750A}" srcOrd="0" destOrd="0" presId="urn:microsoft.com/office/officeart/2005/8/layout/pList2"/>
    <dgm:cxn modelId="{DCE097C5-A60F-4D2B-907B-1EE8CCFD1324}" srcId="{0B8855DA-DDE4-442F-A2FF-83F168A43D35}" destId="{DDF9DA6E-5404-40BB-B089-FCDD51BA7208}" srcOrd="6" destOrd="0" parTransId="{A2532435-77FD-477E-83DD-7903354C51F9}" sibTransId="{EB6FCD29-EC08-4CC0-95AB-A1AC463805F9}"/>
    <dgm:cxn modelId="{88F0D2DA-7B98-40A9-BCAE-93951CEB5E49}" type="presOf" srcId="{D3288631-B3DD-422C-BF23-E31082655AAE}" destId="{81B3C90D-DC39-4DDF-949A-EBD2A104E134}" srcOrd="0" destOrd="0" presId="urn:microsoft.com/office/officeart/2005/8/layout/pList2"/>
    <dgm:cxn modelId="{69175EE2-B7A5-4F98-942C-E0793E0FF840}" srcId="{0B8855DA-DDE4-442F-A2FF-83F168A43D35}" destId="{5ABE9985-7F98-42C4-9A69-DCCDEDC5FED7}" srcOrd="4" destOrd="0" parTransId="{2C7DBE9F-7422-4CD6-93F0-A6D89B4F5CD8}" sibTransId="{5ADB5E1F-6A8D-4CD2-ABCB-6B2EE62D3FCE}"/>
    <dgm:cxn modelId="{73AAC5FA-ACE5-44BE-8945-318B709DBFCA}" type="presOf" srcId="{114CC9AC-D152-4F65-A1F4-B3DF70CA6896}" destId="{7C4C874C-1267-45A3-B313-DA5E43AA97EC}" srcOrd="0" destOrd="0" presId="urn:microsoft.com/office/officeart/2005/8/layout/pList2"/>
    <dgm:cxn modelId="{C37A4DFE-F2C2-4C33-B223-91CCA495B358}" type="presOf" srcId="{C5CF7ED6-2880-4BBB-9282-241FFDCD1167}" destId="{B5A7C8F8-6BE0-4D86-9412-092D686C08B7}" srcOrd="0" destOrd="0" presId="urn:microsoft.com/office/officeart/2005/8/layout/pList2"/>
    <dgm:cxn modelId="{F1B66B11-936D-42D0-9359-164E96AB73EC}" type="presParOf" srcId="{39AC4B61-010B-464A-9957-DCF6B4890204}" destId="{F7E461F3-1201-47B2-9033-FA7DAC984B60}" srcOrd="0" destOrd="0" presId="urn:microsoft.com/office/officeart/2005/8/layout/pList2"/>
    <dgm:cxn modelId="{8C07AC67-9945-44A6-B3F2-61F8167F2193}" type="presParOf" srcId="{39AC4B61-010B-464A-9957-DCF6B4890204}" destId="{BD6FF8E3-E230-4E78-A5CE-A43F1DFD43F9}" srcOrd="1" destOrd="0" presId="urn:microsoft.com/office/officeart/2005/8/layout/pList2"/>
    <dgm:cxn modelId="{7F68CF4D-4348-438F-A91D-BCB3511C6258}" type="presParOf" srcId="{BD6FF8E3-E230-4E78-A5CE-A43F1DFD43F9}" destId="{A0D3C961-2818-4CA2-93F3-E0CBF48FD6FF}" srcOrd="0" destOrd="0" presId="urn:microsoft.com/office/officeart/2005/8/layout/pList2"/>
    <dgm:cxn modelId="{181CB68C-649C-4886-B69F-4201DAD67222}" type="presParOf" srcId="{A0D3C961-2818-4CA2-93F3-E0CBF48FD6FF}" destId="{81B3C90D-DC39-4DDF-949A-EBD2A104E134}" srcOrd="0" destOrd="0" presId="urn:microsoft.com/office/officeart/2005/8/layout/pList2"/>
    <dgm:cxn modelId="{A93C3D9F-BF50-478B-BB70-3ECF68A89EA0}" type="presParOf" srcId="{A0D3C961-2818-4CA2-93F3-E0CBF48FD6FF}" destId="{ED17058C-13E3-455D-BBBB-E65362595CCD}" srcOrd="1" destOrd="0" presId="urn:microsoft.com/office/officeart/2005/8/layout/pList2"/>
    <dgm:cxn modelId="{28FBADAD-814D-40A2-9054-6F36B0FF347A}" type="presParOf" srcId="{A0D3C961-2818-4CA2-93F3-E0CBF48FD6FF}" destId="{A7DA8393-4979-46FE-BF6F-38DBD8365C3A}" srcOrd="2" destOrd="0" presId="urn:microsoft.com/office/officeart/2005/8/layout/pList2"/>
    <dgm:cxn modelId="{6FE04DF1-792C-4A23-923A-F7B5AF28B07B}" type="presParOf" srcId="{BD6FF8E3-E230-4E78-A5CE-A43F1DFD43F9}" destId="{57182E09-B5A2-4DCE-B736-FE8C5D40CE10}" srcOrd="1" destOrd="0" presId="urn:microsoft.com/office/officeart/2005/8/layout/pList2"/>
    <dgm:cxn modelId="{3FC7D0BD-651E-4008-B83B-A8EB159B553A}" type="presParOf" srcId="{BD6FF8E3-E230-4E78-A5CE-A43F1DFD43F9}" destId="{195D0703-2BC0-4942-9F49-979F6D049FDB}" srcOrd="2" destOrd="0" presId="urn:microsoft.com/office/officeart/2005/8/layout/pList2"/>
    <dgm:cxn modelId="{7288D247-A1E2-43A1-B6D7-E40AFB58D9B0}" type="presParOf" srcId="{195D0703-2BC0-4942-9F49-979F6D049FDB}" destId="{BDB47101-13DD-4C67-9727-1A23C0C3FBF2}" srcOrd="0" destOrd="0" presId="urn:microsoft.com/office/officeart/2005/8/layout/pList2"/>
    <dgm:cxn modelId="{176252B6-7BE3-4549-8261-FD2E9C40F819}" type="presParOf" srcId="{195D0703-2BC0-4942-9F49-979F6D049FDB}" destId="{FF77515C-23B6-4DAF-8F2A-CD3990D9C57A}" srcOrd="1" destOrd="0" presId="urn:microsoft.com/office/officeart/2005/8/layout/pList2"/>
    <dgm:cxn modelId="{D576896D-4A17-4145-8619-BC550AA0B558}" type="presParOf" srcId="{195D0703-2BC0-4942-9F49-979F6D049FDB}" destId="{0BD38864-7FBE-4A7D-9FBB-3964EB500DD2}" srcOrd="2" destOrd="0" presId="urn:microsoft.com/office/officeart/2005/8/layout/pList2"/>
    <dgm:cxn modelId="{A274C9A1-AAD1-445E-91A2-DB90E7BF296E}" type="presParOf" srcId="{BD6FF8E3-E230-4E78-A5CE-A43F1DFD43F9}" destId="{BCD37B05-28A9-4A5F-B3B8-18310353A81E}" srcOrd="3" destOrd="0" presId="urn:microsoft.com/office/officeart/2005/8/layout/pList2"/>
    <dgm:cxn modelId="{DD2C5F7A-D486-478C-BE3E-A1E756388F0E}" type="presParOf" srcId="{BD6FF8E3-E230-4E78-A5CE-A43F1DFD43F9}" destId="{D0BAC101-205A-448C-9AAB-EA7BA12FEA20}" srcOrd="4" destOrd="0" presId="urn:microsoft.com/office/officeart/2005/8/layout/pList2"/>
    <dgm:cxn modelId="{9BAAA0AC-FBCA-4441-9CAF-9EA548E96821}" type="presParOf" srcId="{D0BAC101-205A-448C-9AAB-EA7BA12FEA20}" destId="{6385817E-9783-4043-9D87-343F0817DD0E}" srcOrd="0" destOrd="0" presId="urn:microsoft.com/office/officeart/2005/8/layout/pList2"/>
    <dgm:cxn modelId="{63497CFB-BF29-4B56-8DA1-460C03E811AB}" type="presParOf" srcId="{D0BAC101-205A-448C-9AAB-EA7BA12FEA20}" destId="{72C27732-5902-4679-BFE5-C3E20548D00E}" srcOrd="1" destOrd="0" presId="urn:microsoft.com/office/officeart/2005/8/layout/pList2"/>
    <dgm:cxn modelId="{36A71CB7-EA85-448D-B1A1-17B9AC754818}" type="presParOf" srcId="{D0BAC101-205A-448C-9AAB-EA7BA12FEA20}" destId="{20A1B45E-FB84-40E6-85E7-B17FA0A0F0CA}" srcOrd="2" destOrd="0" presId="urn:microsoft.com/office/officeart/2005/8/layout/pList2"/>
    <dgm:cxn modelId="{A5F7ECAD-8397-4826-9650-D54F73B3B385}" type="presParOf" srcId="{BD6FF8E3-E230-4E78-A5CE-A43F1DFD43F9}" destId="{7C4C874C-1267-45A3-B313-DA5E43AA97EC}" srcOrd="5" destOrd="0" presId="urn:microsoft.com/office/officeart/2005/8/layout/pList2"/>
    <dgm:cxn modelId="{91E5F90D-36A9-4D0B-9DFD-5A1871A4B8FA}" type="presParOf" srcId="{BD6FF8E3-E230-4E78-A5CE-A43F1DFD43F9}" destId="{45440A63-3136-4AE1-9E79-AEF1F0977DAB}" srcOrd="6" destOrd="0" presId="urn:microsoft.com/office/officeart/2005/8/layout/pList2"/>
    <dgm:cxn modelId="{6B130CA4-D63D-4036-8B23-9ADF32E88212}" type="presParOf" srcId="{45440A63-3136-4AE1-9E79-AEF1F0977DAB}" destId="{B5A7C8F8-6BE0-4D86-9412-092D686C08B7}" srcOrd="0" destOrd="0" presId="urn:microsoft.com/office/officeart/2005/8/layout/pList2"/>
    <dgm:cxn modelId="{220E2D18-755E-4EB6-9187-EB303AC7FFF8}" type="presParOf" srcId="{45440A63-3136-4AE1-9E79-AEF1F0977DAB}" destId="{0F19A45C-21F8-4BC1-B21E-5013FF4C8D86}" srcOrd="1" destOrd="0" presId="urn:microsoft.com/office/officeart/2005/8/layout/pList2"/>
    <dgm:cxn modelId="{395B21F9-3881-4BBD-BA44-66E0C1BFEA47}" type="presParOf" srcId="{45440A63-3136-4AE1-9E79-AEF1F0977DAB}" destId="{7BE9551E-9EE1-4C78-9CFD-4ADAE3F4A42A}" srcOrd="2" destOrd="0" presId="urn:microsoft.com/office/officeart/2005/8/layout/pList2"/>
    <dgm:cxn modelId="{F3C2CB2A-4A54-4B3D-8AB8-C7FC2CF2AC6C}" type="presParOf" srcId="{BD6FF8E3-E230-4E78-A5CE-A43F1DFD43F9}" destId="{04E91E4B-3F94-44ED-B8E0-D422F2353003}" srcOrd="7" destOrd="0" presId="urn:microsoft.com/office/officeart/2005/8/layout/pList2"/>
    <dgm:cxn modelId="{FE2F38BC-6307-408D-8C59-FBAF06697BCF}" type="presParOf" srcId="{BD6FF8E3-E230-4E78-A5CE-A43F1DFD43F9}" destId="{A93B0637-BC2F-41AC-80C2-D14956D1F8B2}" srcOrd="8" destOrd="0" presId="urn:microsoft.com/office/officeart/2005/8/layout/pList2"/>
    <dgm:cxn modelId="{E554EBEA-C666-4466-80D0-A66BA3B71BFC}" type="presParOf" srcId="{A93B0637-BC2F-41AC-80C2-D14956D1F8B2}" destId="{BFDFDFEE-C865-45E5-AC54-0D395D299778}" srcOrd="0" destOrd="0" presId="urn:microsoft.com/office/officeart/2005/8/layout/pList2"/>
    <dgm:cxn modelId="{7D50F8F7-A295-4B49-8697-3DBE8AB62402}" type="presParOf" srcId="{A93B0637-BC2F-41AC-80C2-D14956D1F8B2}" destId="{9D9D93FB-8B07-49A9-A0D8-EC948E59B120}" srcOrd="1" destOrd="0" presId="urn:microsoft.com/office/officeart/2005/8/layout/pList2"/>
    <dgm:cxn modelId="{5C402DBF-9182-4558-A19C-0E216BFDD825}" type="presParOf" srcId="{A93B0637-BC2F-41AC-80C2-D14956D1F8B2}" destId="{6FC65262-6D6B-44FD-AB6C-58E26B431CD7}" srcOrd="2" destOrd="0" presId="urn:microsoft.com/office/officeart/2005/8/layout/pList2"/>
    <dgm:cxn modelId="{6CD27A06-981A-4678-9B5E-2DDB5CB0B443}" type="presParOf" srcId="{BD6FF8E3-E230-4E78-A5CE-A43F1DFD43F9}" destId="{45B6210D-5D96-484C-B39D-977417B2750A}" srcOrd="9" destOrd="0" presId="urn:microsoft.com/office/officeart/2005/8/layout/pList2"/>
    <dgm:cxn modelId="{7942F384-20AD-4DE9-8CF0-AE088FFBC57B}" type="presParOf" srcId="{BD6FF8E3-E230-4E78-A5CE-A43F1DFD43F9}" destId="{91D3440E-1F1C-4422-8348-1CDE5E8BAB5E}" srcOrd="10" destOrd="0" presId="urn:microsoft.com/office/officeart/2005/8/layout/pList2"/>
    <dgm:cxn modelId="{DB4A3C54-BB4A-4F9F-A8BE-0DCBE63E197C}" type="presParOf" srcId="{91D3440E-1F1C-4422-8348-1CDE5E8BAB5E}" destId="{33071733-CF99-440F-84B4-999D33956C24}" srcOrd="0" destOrd="0" presId="urn:microsoft.com/office/officeart/2005/8/layout/pList2"/>
    <dgm:cxn modelId="{56AF77FA-4776-4B7F-B4D5-CCDAEDAC3593}" type="presParOf" srcId="{91D3440E-1F1C-4422-8348-1CDE5E8BAB5E}" destId="{3E18A105-058F-4FFF-9690-F525460DECB5}" srcOrd="1" destOrd="0" presId="urn:microsoft.com/office/officeart/2005/8/layout/pList2"/>
    <dgm:cxn modelId="{C8EA5FC3-CADF-436F-A371-5D1C5914CA56}" type="presParOf" srcId="{91D3440E-1F1C-4422-8348-1CDE5E8BAB5E}" destId="{3C806C52-8ECC-4589-85F7-C867894199EE}" srcOrd="2" destOrd="0" presId="urn:microsoft.com/office/officeart/2005/8/layout/pList2"/>
    <dgm:cxn modelId="{CBD83620-9F5F-4C19-B5A3-07D34436C21B}" type="presParOf" srcId="{BD6FF8E3-E230-4E78-A5CE-A43F1DFD43F9}" destId="{54567DA7-104B-4441-B8CE-B3C0701C8DE5}" srcOrd="11" destOrd="0" presId="urn:microsoft.com/office/officeart/2005/8/layout/pList2"/>
    <dgm:cxn modelId="{DD8A667C-98D7-4367-9C47-2C6DEED0958B}" type="presParOf" srcId="{BD6FF8E3-E230-4E78-A5CE-A43F1DFD43F9}" destId="{C68988E1-9283-4893-90F8-F191F24AEE4E}" srcOrd="12" destOrd="0" presId="urn:microsoft.com/office/officeart/2005/8/layout/pList2"/>
    <dgm:cxn modelId="{05E2DA87-886F-4004-82F0-ACB12EDA1AE7}" type="presParOf" srcId="{C68988E1-9283-4893-90F8-F191F24AEE4E}" destId="{5C663411-8416-48A5-9A7F-01651B98407B}" srcOrd="0" destOrd="0" presId="urn:microsoft.com/office/officeart/2005/8/layout/pList2"/>
    <dgm:cxn modelId="{8ADE99C8-2A19-447E-AC19-C35286048A16}" type="presParOf" srcId="{C68988E1-9283-4893-90F8-F191F24AEE4E}" destId="{DD3C1779-41DE-4AAC-A51F-6DEC2022A2B3}" srcOrd="1" destOrd="0" presId="urn:microsoft.com/office/officeart/2005/8/layout/pList2"/>
    <dgm:cxn modelId="{F1034AEA-5587-48AF-9DD3-2EA14C02DCD1}" type="presParOf" srcId="{C68988E1-9283-4893-90F8-F191F24AEE4E}" destId="{BB5FA3D7-4E8E-4748-B6EF-12F7C829E407}"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8DE4B6-F306-45AE-8853-FD555A455B06}" type="doc">
      <dgm:prSet loTypeId="urn:microsoft.com/office/officeart/2011/layout/RadialPictureList" loCatId="picture" qsTypeId="urn:microsoft.com/office/officeart/2005/8/quickstyle/3d3" qsCatId="3D" csTypeId="urn:microsoft.com/office/officeart/2005/8/colors/accent1_2" csCatId="accent1" phldr="1"/>
      <dgm:spPr/>
      <dgm:t>
        <a:bodyPr/>
        <a:lstStyle/>
        <a:p>
          <a:endParaRPr lang="en-US"/>
        </a:p>
      </dgm:t>
    </dgm:pt>
    <dgm:pt modelId="{D5088A5D-6402-47FB-8E3B-B3D207D9DE08}">
      <dgm:prSet phldrT="[Text]"/>
      <dgm:spPr/>
      <dgm:t>
        <a:bodyPr/>
        <a:lstStyle/>
        <a:p>
          <a:r>
            <a:rPr lang="en-US" dirty="0"/>
            <a:t>Actuators</a:t>
          </a:r>
        </a:p>
      </dgm:t>
    </dgm:pt>
    <dgm:pt modelId="{30A5F0CB-63B0-462F-A7F5-AB230BCA0EC9}" type="parTrans" cxnId="{1386DA69-9019-4A43-9E6F-3279C753D68E}">
      <dgm:prSet/>
      <dgm:spPr/>
      <dgm:t>
        <a:bodyPr/>
        <a:lstStyle/>
        <a:p>
          <a:endParaRPr lang="en-US"/>
        </a:p>
      </dgm:t>
    </dgm:pt>
    <dgm:pt modelId="{CBA1D76E-E613-43DA-B4D2-D9A22EDCC7C1}" type="sibTrans" cxnId="{1386DA69-9019-4A43-9E6F-3279C753D68E}">
      <dgm:prSet/>
      <dgm:spPr/>
      <dgm:t>
        <a:bodyPr/>
        <a:lstStyle/>
        <a:p>
          <a:endParaRPr lang="en-US"/>
        </a:p>
      </dgm:t>
    </dgm:pt>
    <dgm:pt modelId="{CB1ADE61-F405-464C-9F44-F869A85AF6EA}">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LED grid</a:t>
          </a:r>
          <a:endParaRPr lang="en-US" dirty="0"/>
        </a:p>
      </dgm:t>
    </dgm:pt>
    <dgm:pt modelId="{D531C4D9-4B9C-423F-8129-B850910979CF}" type="parTrans" cxnId="{FDC4FE1C-47DF-42E1-8347-CA661841F3E4}">
      <dgm:prSet/>
      <dgm:spPr/>
      <dgm:t>
        <a:bodyPr/>
        <a:lstStyle/>
        <a:p>
          <a:endParaRPr lang="en-US"/>
        </a:p>
      </dgm:t>
    </dgm:pt>
    <dgm:pt modelId="{4B99AB80-1971-462F-87B8-F704BDD4165A}" type="sibTrans" cxnId="{FDC4FE1C-47DF-42E1-8347-CA661841F3E4}">
      <dgm:prSet/>
      <dgm:spPr/>
      <dgm:t>
        <a:bodyPr/>
        <a:lstStyle/>
        <a:p>
          <a:endParaRPr lang="en-US"/>
        </a:p>
      </dgm:t>
    </dgm:pt>
    <dgm:pt modelId="{5B4CC66B-BE92-4558-8228-4B43EED23E51}">
      <dgm:prSet phldrT="[Text]"/>
      <dgm:spPr/>
      <dgm:t>
        <a:bodyPr/>
        <a:lstStyle/>
        <a:p>
          <a:pPr>
            <a:buClrTx/>
            <a:buSzPts val="2600"/>
            <a:buFont typeface="+mj-lt"/>
            <a:buAutoNum type="arabicPeriod"/>
          </a:pPr>
          <a:r>
            <a:rPr lang="en-US" dirty="0"/>
            <a:t>Valves</a:t>
          </a:r>
        </a:p>
      </dgm:t>
    </dgm:pt>
    <dgm:pt modelId="{8D9AC7F4-B63B-4C41-9511-E50716975002}" type="parTrans" cxnId="{CC628D34-855D-408D-B1CE-47BFFF58E07F}">
      <dgm:prSet/>
      <dgm:spPr/>
      <dgm:t>
        <a:bodyPr/>
        <a:lstStyle/>
        <a:p>
          <a:endParaRPr lang="en-US"/>
        </a:p>
      </dgm:t>
    </dgm:pt>
    <dgm:pt modelId="{952BAF7B-6E47-4DB3-BC3E-051356608DB5}" type="sibTrans" cxnId="{CC628D34-855D-408D-B1CE-47BFFF58E07F}">
      <dgm:prSet/>
      <dgm:spPr/>
      <dgm:t>
        <a:bodyPr/>
        <a:lstStyle/>
        <a:p>
          <a:endParaRPr lang="en-US"/>
        </a:p>
      </dgm:t>
    </dgm:pt>
    <dgm:pt modelId="{87454291-323F-4704-A516-5E37EA8F7097}">
      <dgm:prSet phldrT="[Text]"/>
      <dgm:spPr/>
      <dgm:t>
        <a:bodyPr/>
        <a:lstStyle/>
        <a:p>
          <a:pPr>
            <a:buClrTx/>
            <a:buSzPts val="2600"/>
            <a:buFont typeface="+mj-lt"/>
            <a:buAutoNum type="arabicPeriod"/>
          </a:pPr>
          <a:r>
            <a:rPr lang="en-US" dirty="0"/>
            <a:t>Pump</a:t>
          </a:r>
        </a:p>
      </dgm:t>
    </dgm:pt>
    <dgm:pt modelId="{750D401D-7484-46CD-A7C3-C518E25AEF0F}" type="parTrans" cxnId="{5FBEEBA9-C538-471A-A5AF-65A56675635A}">
      <dgm:prSet/>
      <dgm:spPr/>
      <dgm:t>
        <a:bodyPr/>
        <a:lstStyle/>
        <a:p>
          <a:endParaRPr lang="en-US"/>
        </a:p>
      </dgm:t>
    </dgm:pt>
    <dgm:pt modelId="{7622AFEC-3F49-469F-81C9-52B7895804F5}" type="sibTrans" cxnId="{5FBEEBA9-C538-471A-A5AF-65A56675635A}">
      <dgm:prSet/>
      <dgm:spPr/>
      <dgm:t>
        <a:bodyPr/>
        <a:lstStyle/>
        <a:p>
          <a:endParaRPr lang="en-US"/>
        </a:p>
      </dgm:t>
    </dgm:pt>
    <dgm:pt modelId="{330B8808-7006-4227-8081-7E937C5239C6}">
      <dgm:prSet phldrT="[Text]"/>
      <dgm:spPr/>
      <dgm:t>
        <a:bodyPr/>
        <a:lstStyle/>
        <a:p>
          <a:pPr>
            <a:buClrTx/>
            <a:buSzPts val="2600"/>
            <a:buFont typeface="+mj-lt"/>
            <a:buAutoNum type="arabicPeriod"/>
          </a:pPr>
          <a:r>
            <a:rPr lang="en-US" dirty="0"/>
            <a:t>UV lights</a:t>
          </a:r>
        </a:p>
      </dgm:t>
    </dgm:pt>
    <dgm:pt modelId="{E2D21F3A-3811-4320-A350-332AA86CED79}" type="parTrans" cxnId="{3809B945-731B-47D5-954B-43760F106170}">
      <dgm:prSet/>
      <dgm:spPr/>
      <dgm:t>
        <a:bodyPr/>
        <a:lstStyle/>
        <a:p>
          <a:endParaRPr lang="en-US"/>
        </a:p>
      </dgm:t>
    </dgm:pt>
    <dgm:pt modelId="{5EC8D128-8DC9-4A16-AE7B-30DD96671E1F}" type="sibTrans" cxnId="{3809B945-731B-47D5-954B-43760F106170}">
      <dgm:prSet/>
      <dgm:spPr/>
      <dgm:t>
        <a:bodyPr/>
        <a:lstStyle/>
        <a:p>
          <a:endParaRPr lang="en-US"/>
        </a:p>
      </dgm:t>
    </dgm:pt>
    <dgm:pt modelId="{6AE86FFC-866E-43B4-B71F-DC12F51E57AE}" type="pres">
      <dgm:prSet presAssocID="{118DE4B6-F306-45AE-8853-FD555A455B06}" presName="Name0" presStyleCnt="0">
        <dgm:presLayoutVars>
          <dgm:chMax val="1"/>
          <dgm:chPref val="1"/>
          <dgm:dir/>
          <dgm:resizeHandles/>
        </dgm:presLayoutVars>
      </dgm:prSet>
      <dgm:spPr/>
    </dgm:pt>
    <dgm:pt modelId="{4D60F048-E7FB-486D-93A6-26B49541C640}" type="pres">
      <dgm:prSet presAssocID="{D5088A5D-6402-47FB-8E3B-B3D207D9DE08}" presName="Parent" presStyleLbl="node1" presStyleIdx="0" presStyleCnt="2">
        <dgm:presLayoutVars>
          <dgm:chMax val="4"/>
          <dgm:chPref val="3"/>
        </dgm:presLayoutVars>
      </dgm:prSet>
      <dgm:spPr/>
    </dgm:pt>
    <dgm:pt modelId="{10233E81-DDBF-4864-856E-F9AA05466D9A}" type="pres">
      <dgm:prSet presAssocID="{CB1ADE61-F405-464C-9F44-F869A85AF6EA}" presName="Accent" presStyleLbl="node1" presStyleIdx="1" presStyleCnt="2"/>
      <dgm:spPr/>
    </dgm:pt>
    <dgm:pt modelId="{70B56A2A-2BB2-481D-8576-4465C15AA64A}" type="pres">
      <dgm:prSet presAssocID="{CB1ADE61-F405-464C-9F44-F869A85AF6EA}" presName="Image1" presStyleLbl="fgImgPlace1" presStyleIdx="0" presStyleCnt="4"/>
      <dgm:spPr>
        <a:blipFill rotWithShape="1">
          <a:blip xmlns:r="http://schemas.openxmlformats.org/officeDocument/2006/relationships" r:embed="rId1"/>
          <a:srcRect/>
          <a:stretch>
            <a:fillRect l="-17000" r="-17000"/>
          </a:stretch>
        </a:blipFill>
      </dgm:spPr>
    </dgm:pt>
    <dgm:pt modelId="{BC669F31-3794-4FC7-99EB-04FBD57767EB}" type="pres">
      <dgm:prSet presAssocID="{CB1ADE61-F405-464C-9F44-F869A85AF6EA}" presName="Child1" presStyleLbl="revTx" presStyleIdx="0" presStyleCnt="4">
        <dgm:presLayoutVars>
          <dgm:chMax val="0"/>
          <dgm:chPref val="0"/>
          <dgm:bulletEnabled val="1"/>
        </dgm:presLayoutVars>
      </dgm:prSet>
      <dgm:spPr/>
    </dgm:pt>
    <dgm:pt modelId="{C3E14D10-BBB2-4337-8416-7340767FCA47}" type="pres">
      <dgm:prSet presAssocID="{5B4CC66B-BE92-4558-8228-4B43EED23E51}" presName="Image2" presStyleCnt="0"/>
      <dgm:spPr/>
    </dgm:pt>
    <dgm:pt modelId="{284A8307-9B8A-4716-ADA9-B898000EC4ED}" type="pres">
      <dgm:prSet presAssocID="{5B4CC66B-BE92-4558-8228-4B43EED23E51}" presName="Image" presStyleLbl="fgImgPlace1" presStyleIdx="1" presStyleCnt="4"/>
      <dgm:spPr>
        <a:blipFill rotWithShape="1">
          <a:blip xmlns:r="http://schemas.openxmlformats.org/officeDocument/2006/relationships" r:embed="rId2"/>
          <a:srcRect/>
          <a:stretch>
            <a:fillRect l="-3000" r="-3000"/>
          </a:stretch>
        </a:blipFill>
      </dgm:spPr>
    </dgm:pt>
    <dgm:pt modelId="{284DD48F-FE2B-465D-A0B3-25C6BE4B7783}" type="pres">
      <dgm:prSet presAssocID="{5B4CC66B-BE92-4558-8228-4B43EED23E51}" presName="Child2" presStyleLbl="revTx" presStyleIdx="1" presStyleCnt="4">
        <dgm:presLayoutVars>
          <dgm:chMax val="0"/>
          <dgm:chPref val="0"/>
          <dgm:bulletEnabled val="1"/>
        </dgm:presLayoutVars>
      </dgm:prSet>
      <dgm:spPr/>
    </dgm:pt>
    <dgm:pt modelId="{FE5CA067-175A-4AED-B878-54C84BABF5EC}" type="pres">
      <dgm:prSet presAssocID="{87454291-323F-4704-A516-5E37EA8F7097}" presName="Image3" presStyleCnt="0"/>
      <dgm:spPr/>
    </dgm:pt>
    <dgm:pt modelId="{C3A57FE3-3807-48B6-95F4-4FB8C4E51A24}" type="pres">
      <dgm:prSet presAssocID="{87454291-323F-4704-A516-5E37EA8F7097}" presName="Image" presStyleLbl="fgImgPlace1" presStyleIdx="2" presStyleCnt="4"/>
      <dgm:spPr>
        <a:blipFill rotWithShape="1">
          <a:blip xmlns:r="http://schemas.openxmlformats.org/officeDocument/2006/relationships" r:embed="rId3"/>
          <a:srcRect/>
          <a:stretch>
            <a:fillRect/>
          </a:stretch>
        </a:blipFill>
      </dgm:spPr>
    </dgm:pt>
    <dgm:pt modelId="{37CF22AA-5F48-4B64-BE44-8D1F1F03F729}" type="pres">
      <dgm:prSet presAssocID="{87454291-323F-4704-A516-5E37EA8F7097}" presName="Child3" presStyleLbl="revTx" presStyleIdx="2" presStyleCnt="4">
        <dgm:presLayoutVars>
          <dgm:chMax val="0"/>
          <dgm:chPref val="0"/>
          <dgm:bulletEnabled val="1"/>
        </dgm:presLayoutVars>
      </dgm:prSet>
      <dgm:spPr/>
    </dgm:pt>
    <dgm:pt modelId="{EB6CE933-768D-4B48-A020-B353511C0362}" type="pres">
      <dgm:prSet presAssocID="{330B8808-7006-4227-8081-7E937C5239C6}" presName="Image4" presStyleCnt="0"/>
      <dgm:spPr/>
    </dgm:pt>
    <dgm:pt modelId="{D0746EFC-E918-4EFC-A631-3BB99641D516}" type="pres">
      <dgm:prSet presAssocID="{330B8808-7006-4227-8081-7E937C5239C6}" presName="Image" presStyleLbl="fgImgPlace1" presStyleIdx="3" presStyleCnt="4"/>
      <dgm:spPr>
        <a:blipFill rotWithShape="1">
          <a:blip xmlns:r="http://schemas.openxmlformats.org/officeDocument/2006/relationships" r:embed="rId4"/>
          <a:srcRect/>
          <a:stretch>
            <a:fillRect/>
          </a:stretch>
        </a:blipFill>
      </dgm:spPr>
    </dgm:pt>
    <dgm:pt modelId="{9B28021B-740C-4043-B006-1C104858ED12}" type="pres">
      <dgm:prSet presAssocID="{330B8808-7006-4227-8081-7E937C5239C6}" presName="Child4" presStyleLbl="revTx" presStyleIdx="3" presStyleCnt="4" custScaleX="239117" custLinFactNeighborX="70809" custLinFactNeighborY="16808">
        <dgm:presLayoutVars>
          <dgm:chMax val="0"/>
          <dgm:chPref val="0"/>
          <dgm:bulletEnabled val="1"/>
        </dgm:presLayoutVars>
      </dgm:prSet>
      <dgm:spPr/>
    </dgm:pt>
  </dgm:ptLst>
  <dgm:cxnLst>
    <dgm:cxn modelId="{46E30714-ADA4-46F3-A538-CFFDACF2A568}" type="presOf" srcId="{D5088A5D-6402-47FB-8E3B-B3D207D9DE08}" destId="{4D60F048-E7FB-486D-93A6-26B49541C640}" srcOrd="0" destOrd="0" presId="urn:microsoft.com/office/officeart/2011/layout/RadialPictureList"/>
    <dgm:cxn modelId="{FDC4FE1C-47DF-42E1-8347-CA661841F3E4}" srcId="{D5088A5D-6402-47FB-8E3B-B3D207D9DE08}" destId="{CB1ADE61-F405-464C-9F44-F869A85AF6EA}" srcOrd="0" destOrd="0" parTransId="{D531C4D9-4B9C-423F-8129-B850910979CF}" sibTransId="{4B99AB80-1971-462F-87B8-F704BDD4165A}"/>
    <dgm:cxn modelId="{CC628D34-855D-408D-B1CE-47BFFF58E07F}" srcId="{D5088A5D-6402-47FB-8E3B-B3D207D9DE08}" destId="{5B4CC66B-BE92-4558-8228-4B43EED23E51}" srcOrd="1" destOrd="0" parTransId="{8D9AC7F4-B63B-4C41-9511-E50716975002}" sibTransId="{952BAF7B-6E47-4DB3-BC3E-051356608DB5}"/>
    <dgm:cxn modelId="{3809B945-731B-47D5-954B-43760F106170}" srcId="{D5088A5D-6402-47FB-8E3B-B3D207D9DE08}" destId="{330B8808-7006-4227-8081-7E937C5239C6}" srcOrd="3" destOrd="0" parTransId="{E2D21F3A-3811-4320-A350-332AA86CED79}" sibTransId="{5EC8D128-8DC9-4A16-AE7B-30DD96671E1F}"/>
    <dgm:cxn modelId="{1386DA69-9019-4A43-9E6F-3279C753D68E}" srcId="{118DE4B6-F306-45AE-8853-FD555A455B06}" destId="{D5088A5D-6402-47FB-8E3B-B3D207D9DE08}" srcOrd="0" destOrd="0" parTransId="{30A5F0CB-63B0-462F-A7F5-AB230BCA0EC9}" sibTransId="{CBA1D76E-E613-43DA-B4D2-D9A22EDCC7C1}"/>
    <dgm:cxn modelId="{349F4A4D-413A-45EB-8358-2A36144F7326}" type="presOf" srcId="{330B8808-7006-4227-8081-7E937C5239C6}" destId="{9B28021B-740C-4043-B006-1C104858ED12}" srcOrd="0" destOrd="0" presId="urn:microsoft.com/office/officeart/2011/layout/RadialPictureList"/>
    <dgm:cxn modelId="{EC523C53-C74B-41F4-B884-868ABEC97B3D}" type="presOf" srcId="{5B4CC66B-BE92-4558-8228-4B43EED23E51}" destId="{284DD48F-FE2B-465D-A0B3-25C6BE4B7783}" srcOrd="0" destOrd="0" presId="urn:microsoft.com/office/officeart/2011/layout/RadialPictureList"/>
    <dgm:cxn modelId="{047CEB5A-1E1B-47C3-8B70-A2875AB6EAC9}" type="presOf" srcId="{118DE4B6-F306-45AE-8853-FD555A455B06}" destId="{6AE86FFC-866E-43B4-B71F-DC12F51E57AE}" srcOrd="0" destOrd="0" presId="urn:microsoft.com/office/officeart/2011/layout/RadialPictureList"/>
    <dgm:cxn modelId="{3C738683-8FFA-46E6-80D6-9152FFE25DED}" type="presOf" srcId="{87454291-323F-4704-A516-5E37EA8F7097}" destId="{37CF22AA-5F48-4B64-BE44-8D1F1F03F729}" srcOrd="0" destOrd="0" presId="urn:microsoft.com/office/officeart/2011/layout/RadialPictureList"/>
    <dgm:cxn modelId="{5FBEEBA9-C538-471A-A5AF-65A56675635A}" srcId="{D5088A5D-6402-47FB-8E3B-B3D207D9DE08}" destId="{87454291-323F-4704-A516-5E37EA8F7097}" srcOrd="2" destOrd="0" parTransId="{750D401D-7484-46CD-A7C3-C518E25AEF0F}" sibTransId="{7622AFEC-3F49-469F-81C9-52B7895804F5}"/>
    <dgm:cxn modelId="{BFB2A0F5-0F74-4233-A3F9-6007752FA8E7}" type="presOf" srcId="{CB1ADE61-F405-464C-9F44-F869A85AF6EA}" destId="{BC669F31-3794-4FC7-99EB-04FBD57767EB}" srcOrd="0" destOrd="0" presId="urn:microsoft.com/office/officeart/2011/layout/RadialPictureList"/>
    <dgm:cxn modelId="{37C8707A-1EC8-46D5-911E-6DD99972BCF7}" type="presParOf" srcId="{6AE86FFC-866E-43B4-B71F-DC12F51E57AE}" destId="{4D60F048-E7FB-486D-93A6-26B49541C640}" srcOrd="0" destOrd="0" presId="urn:microsoft.com/office/officeart/2011/layout/RadialPictureList"/>
    <dgm:cxn modelId="{01E2D9CF-4757-466E-B64A-9BFC92AD5F35}" type="presParOf" srcId="{6AE86FFC-866E-43B4-B71F-DC12F51E57AE}" destId="{10233E81-DDBF-4864-856E-F9AA05466D9A}" srcOrd="1" destOrd="0" presId="urn:microsoft.com/office/officeart/2011/layout/RadialPictureList"/>
    <dgm:cxn modelId="{84194CD7-D0EA-4803-BF3F-F095CB47E825}" type="presParOf" srcId="{6AE86FFC-866E-43B4-B71F-DC12F51E57AE}" destId="{70B56A2A-2BB2-481D-8576-4465C15AA64A}" srcOrd="2" destOrd="0" presId="urn:microsoft.com/office/officeart/2011/layout/RadialPictureList"/>
    <dgm:cxn modelId="{1F771503-7594-4FCF-821F-DE99D71A7A2D}" type="presParOf" srcId="{6AE86FFC-866E-43B4-B71F-DC12F51E57AE}" destId="{BC669F31-3794-4FC7-99EB-04FBD57767EB}" srcOrd="3" destOrd="0" presId="urn:microsoft.com/office/officeart/2011/layout/RadialPictureList"/>
    <dgm:cxn modelId="{650CB597-6258-4661-A1CB-36B5A94B8F85}" type="presParOf" srcId="{6AE86FFC-866E-43B4-B71F-DC12F51E57AE}" destId="{C3E14D10-BBB2-4337-8416-7340767FCA47}" srcOrd="4" destOrd="0" presId="urn:microsoft.com/office/officeart/2011/layout/RadialPictureList"/>
    <dgm:cxn modelId="{E78F6B9A-FAFE-4B27-AE5C-16BE7CF47348}" type="presParOf" srcId="{C3E14D10-BBB2-4337-8416-7340767FCA47}" destId="{284A8307-9B8A-4716-ADA9-B898000EC4ED}" srcOrd="0" destOrd="0" presId="urn:microsoft.com/office/officeart/2011/layout/RadialPictureList"/>
    <dgm:cxn modelId="{BBCDDAB9-8596-4BEA-8006-0C1E2A33B69F}" type="presParOf" srcId="{6AE86FFC-866E-43B4-B71F-DC12F51E57AE}" destId="{284DD48F-FE2B-465D-A0B3-25C6BE4B7783}" srcOrd="5" destOrd="0" presId="urn:microsoft.com/office/officeart/2011/layout/RadialPictureList"/>
    <dgm:cxn modelId="{D88D1F3B-0E56-4ABD-940B-0091CEEA883B}" type="presParOf" srcId="{6AE86FFC-866E-43B4-B71F-DC12F51E57AE}" destId="{FE5CA067-175A-4AED-B878-54C84BABF5EC}" srcOrd="6" destOrd="0" presId="urn:microsoft.com/office/officeart/2011/layout/RadialPictureList"/>
    <dgm:cxn modelId="{0A4BBF85-47CD-4D11-AA5D-F1235181D896}" type="presParOf" srcId="{FE5CA067-175A-4AED-B878-54C84BABF5EC}" destId="{C3A57FE3-3807-48B6-95F4-4FB8C4E51A24}" srcOrd="0" destOrd="0" presId="urn:microsoft.com/office/officeart/2011/layout/RadialPictureList"/>
    <dgm:cxn modelId="{62037F40-23EB-48B6-8E92-C530BAF9630D}" type="presParOf" srcId="{6AE86FFC-866E-43B4-B71F-DC12F51E57AE}" destId="{37CF22AA-5F48-4B64-BE44-8D1F1F03F729}" srcOrd="7" destOrd="0" presId="urn:microsoft.com/office/officeart/2011/layout/RadialPictureList"/>
    <dgm:cxn modelId="{CAA8FF51-1212-4D85-943F-84623BCDEA4A}" type="presParOf" srcId="{6AE86FFC-866E-43B4-B71F-DC12F51E57AE}" destId="{EB6CE933-768D-4B48-A020-B353511C0362}" srcOrd="8" destOrd="0" presId="urn:microsoft.com/office/officeart/2011/layout/RadialPictureList"/>
    <dgm:cxn modelId="{46A95F9A-8A19-4172-AA75-F875D0F46B11}" type="presParOf" srcId="{EB6CE933-768D-4B48-A020-B353511C0362}" destId="{D0746EFC-E918-4EFC-A631-3BB99641D516}" srcOrd="0" destOrd="0" presId="urn:microsoft.com/office/officeart/2011/layout/RadialPictureList"/>
    <dgm:cxn modelId="{B07E8ADE-9AC5-48A4-84AC-AA9A8DADFB5C}" type="presParOf" srcId="{6AE86FFC-866E-43B4-B71F-DC12F51E57AE}" destId="{9B28021B-740C-4043-B006-1C104858ED12}" srcOrd="9" destOrd="0" presId="urn:microsoft.com/office/officeart/2011/layout/RadialPictur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D8AACD-AAE1-453F-B70E-4234F1CFB567}"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A4A91B10-574D-4D10-85B9-74B4BD902EAB}">
      <dgm:prSet phldrT="[Text]"/>
      <dgm:spPr/>
      <dgm:t>
        <a:bodyPr/>
        <a:lstStyle/>
        <a:p>
          <a:r>
            <a:rPr lang="en-US" dirty="0">
              <a:solidFill>
                <a:schemeClr val="tx1"/>
              </a:solidFill>
            </a:rPr>
            <a:t>Additional Features</a:t>
          </a:r>
        </a:p>
      </dgm:t>
    </dgm:pt>
    <dgm:pt modelId="{5C756A2D-4BA9-41FB-BC2F-8EAAFAB4E1CC}" type="parTrans" cxnId="{41572031-7FC1-4F56-84C3-44476B4CB5B5}">
      <dgm:prSet/>
      <dgm:spPr/>
      <dgm:t>
        <a:bodyPr/>
        <a:lstStyle/>
        <a:p>
          <a:endParaRPr lang="en-US"/>
        </a:p>
      </dgm:t>
    </dgm:pt>
    <dgm:pt modelId="{6F3AE153-0E9B-41B4-8B59-301757AB6E33}" type="sibTrans" cxnId="{41572031-7FC1-4F56-84C3-44476B4CB5B5}">
      <dgm:prSet/>
      <dgm:spPr/>
      <dgm:t>
        <a:bodyPr/>
        <a:lstStyle/>
        <a:p>
          <a:endParaRPr lang="en-US"/>
        </a:p>
      </dgm:t>
    </dgm:pt>
    <dgm:pt modelId="{EEE2DAE4-56BA-4C7D-AC3C-F80C071F7958}">
      <dgm:prSet phldrT="[Text]"/>
      <dgm:spPr/>
      <dgm:t>
        <a:bodyPr/>
        <a:lstStyle/>
        <a:p>
          <a:pPr>
            <a:buFont typeface="Symbol" panose="05050102010706020507" pitchFamily="18" charset="2"/>
            <a:buChar char=""/>
          </a:pPr>
          <a:r>
            <a:rPr lang="en-US" dirty="0">
              <a:effectLst/>
              <a:latin typeface="Calibri" panose="020F0502020204030204" pitchFamily="34" charset="0"/>
              <a:ea typeface="Calibri" panose="020F0502020204030204" pitchFamily="34" charset="0"/>
              <a:cs typeface="Arial" panose="020B0604020202020204" pitchFamily="34" charset="0"/>
            </a:rPr>
            <a:t>Plants disease/pest detection model.</a:t>
          </a:r>
          <a:endParaRPr lang="en-US" dirty="0"/>
        </a:p>
      </dgm:t>
    </dgm:pt>
    <dgm:pt modelId="{B8F84892-ED71-4665-B86B-96E373F291B9}" type="parTrans" cxnId="{21348810-F903-4B06-AB2F-BFF11D984666}">
      <dgm:prSet/>
      <dgm:spPr/>
      <dgm:t>
        <a:bodyPr/>
        <a:lstStyle/>
        <a:p>
          <a:endParaRPr lang="en-US"/>
        </a:p>
      </dgm:t>
    </dgm:pt>
    <dgm:pt modelId="{7B1AB5D4-6BA2-4301-A44A-71090EC7822F}" type="sibTrans" cxnId="{21348810-F903-4B06-AB2F-BFF11D984666}">
      <dgm:prSet/>
      <dgm:spPr/>
      <dgm:t>
        <a:bodyPr/>
        <a:lstStyle/>
        <a:p>
          <a:endParaRPr lang="en-US"/>
        </a:p>
      </dgm:t>
    </dgm:pt>
    <dgm:pt modelId="{E4B208B0-7C1C-4F77-B9D9-A19156398DDB}">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Filtration system</a:t>
          </a:r>
          <a:endParaRPr lang="en-US" dirty="0"/>
        </a:p>
      </dgm:t>
    </dgm:pt>
    <dgm:pt modelId="{E4354674-8623-46F3-B022-D25F6FD25457}" type="parTrans" cxnId="{CAC5F24F-C306-4D78-AD27-4C5E3ADF66E4}">
      <dgm:prSet/>
      <dgm:spPr/>
      <dgm:t>
        <a:bodyPr/>
        <a:lstStyle/>
        <a:p>
          <a:endParaRPr lang="en-US"/>
        </a:p>
      </dgm:t>
    </dgm:pt>
    <dgm:pt modelId="{6840032E-E671-45B2-89B6-890D395CE4AC}" type="sibTrans" cxnId="{CAC5F24F-C306-4D78-AD27-4C5E3ADF66E4}">
      <dgm:prSet/>
      <dgm:spPr/>
      <dgm:t>
        <a:bodyPr/>
        <a:lstStyle/>
        <a:p>
          <a:endParaRPr lang="en-US"/>
        </a:p>
      </dgm:t>
    </dgm:pt>
    <dgm:pt modelId="{CB7FE3BF-5C0F-44D5-A570-FBAEA4A8CCAE}">
      <dgm:prSet phldrT="[Text]"/>
      <dgm:spPr/>
      <dgm:t>
        <a:bodyPr/>
        <a:lstStyle/>
        <a:p>
          <a:r>
            <a:rPr lang="en-US" dirty="0">
              <a:solidFill>
                <a:schemeClr val="tx1"/>
              </a:solidFill>
            </a:rPr>
            <a:t>Additional Features</a:t>
          </a:r>
          <a:endParaRPr lang="en-US" dirty="0"/>
        </a:p>
      </dgm:t>
    </dgm:pt>
    <dgm:pt modelId="{1D1CC679-AC75-45ED-89DA-83EAA3FB1A8E}" type="parTrans" cxnId="{0752BA08-3CC4-4BF4-A971-76DC99499FF8}">
      <dgm:prSet/>
      <dgm:spPr/>
      <dgm:t>
        <a:bodyPr/>
        <a:lstStyle/>
        <a:p>
          <a:endParaRPr lang="en-US"/>
        </a:p>
      </dgm:t>
    </dgm:pt>
    <dgm:pt modelId="{1C15376C-F4B2-472D-9322-86EAEFE633ED}" type="sibTrans" cxnId="{0752BA08-3CC4-4BF4-A971-76DC99499FF8}">
      <dgm:prSet/>
      <dgm:spPr/>
      <dgm:t>
        <a:bodyPr/>
        <a:lstStyle/>
        <a:p>
          <a:endParaRPr lang="en-US"/>
        </a:p>
      </dgm:t>
    </dgm:pt>
    <dgm:pt modelId="{D151551A-0BA3-41CD-9BDA-DBF8FCFA9B6C}">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Rain drops collector</a:t>
          </a:r>
          <a:endParaRPr lang="en-US" dirty="0"/>
        </a:p>
      </dgm:t>
    </dgm:pt>
    <dgm:pt modelId="{D8731093-5C47-4384-A062-E7666120F178}" type="parTrans" cxnId="{4D9209A8-FE2F-4641-B586-32B50D5D0FD4}">
      <dgm:prSet/>
      <dgm:spPr/>
      <dgm:t>
        <a:bodyPr/>
        <a:lstStyle/>
        <a:p>
          <a:endParaRPr lang="en-US"/>
        </a:p>
      </dgm:t>
    </dgm:pt>
    <dgm:pt modelId="{1DFFFAB6-628D-448E-822B-B3E444A52C7A}" type="sibTrans" cxnId="{4D9209A8-FE2F-4641-B586-32B50D5D0FD4}">
      <dgm:prSet/>
      <dgm:spPr/>
      <dgm:t>
        <a:bodyPr/>
        <a:lstStyle/>
        <a:p>
          <a:endParaRPr lang="en-US"/>
        </a:p>
      </dgm:t>
    </dgm:pt>
    <dgm:pt modelId="{61F09A95-B45A-49C1-B5E6-C0745A099218}">
      <dgm:prSet phldrT="[Text]"/>
      <dgm:spPr/>
      <dgm:t>
        <a:bodyPr/>
        <a:lstStyle/>
        <a:p>
          <a:r>
            <a:rPr lang="en-US" dirty="0">
              <a:effectLst/>
              <a:latin typeface="Calibri" panose="020F0502020204030204" pitchFamily="34" charset="0"/>
              <a:ea typeface="Calibri" panose="020F0502020204030204" pitchFamily="34" charset="0"/>
              <a:cs typeface="Arial" panose="020B0604020202020204" pitchFamily="34" charset="0"/>
            </a:rPr>
            <a:t>Power saving mode</a:t>
          </a:r>
          <a:endParaRPr lang="en-US" dirty="0"/>
        </a:p>
      </dgm:t>
    </dgm:pt>
    <dgm:pt modelId="{4D558DD0-F30D-41B0-AE6F-F8B7FC2C8571}" type="parTrans" cxnId="{D275CDB2-67AF-4509-8185-9C42AB1983CA}">
      <dgm:prSet/>
      <dgm:spPr/>
      <dgm:t>
        <a:bodyPr/>
        <a:lstStyle/>
        <a:p>
          <a:endParaRPr lang="en-US"/>
        </a:p>
      </dgm:t>
    </dgm:pt>
    <dgm:pt modelId="{8A03ED9F-014C-4C63-BAAD-2B70614CA91B}" type="sibTrans" cxnId="{D275CDB2-67AF-4509-8185-9C42AB1983CA}">
      <dgm:prSet/>
      <dgm:spPr/>
      <dgm:t>
        <a:bodyPr/>
        <a:lstStyle/>
        <a:p>
          <a:endParaRPr lang="en-US"/>
        </a:p>
      </dgm:t>
    </dgm:pt>
    <dgm:pt modelId="{E9EE64AD-9991-47C3-98A3-D13A29CF7210}" type="pres">
      <dgm:prSet presAssocID="{7ED8AACD-AAE1-453F-B70E-4234F1CFB567}" presName="linear" presStyleCnt="0">
        <dgm:presLayoutVars>
          <dgm:dir/>
          <dgm:resizeHandles val="exact"/>
        </dgm:presLayoutVars>
      </dgm:prSet>
      <dgm:spPr/>
    </dgm:pt>
    <dgm:pt modelId="{32205FD7-5F67-4CAB-A55E-DF076CD6088E}" type="pres">
      <dgm:prSet presAssocID="{A4A91B10-574D-4D10-85B9-74B4BD902EAB}" presName="comp" presStyleCnt="0"/>
      <dgm:spPr/>
    </dgm:pt>
    <dgm:pt modelId="{85DB5007-04DD-4E5C-921B-0305340ED925}" type="pres">
      <dgm:prSet presAssocID="{A4A91B10-574D-4D10-85B9-74B4BD902EAB}" presName="box" presStyleLbl="node1" presStyleIdx="0" presStyleCnt="2"/>
      <dgm:spPr/>
    </dgm:pt>
    <dgm:pt modelId="{79147B5F-9091-40B6-B890-126187562609}" type="pres">
      <dgm:prSet presAssocID="{A4A91B10-574D-4D10-85B9-74B4BD902EAB}" presName="img" presStyleLbl="fgImgPlace1" presStyleIdx="0" presStyleCnt="2"/>
      <dgm:spPr>
        <a:blipFill rotWithShape="1">
          <a:blip xmlns:r="http://schemas.openxmlformats.org/officeDocument/2006/relationships" r:embed="rId1"/>
          <a:srcRect/>
          <a:stretch>
            <a:fillRect l="-35000" r="-35000"/>
          </a:stretch>
        </a:blipFill>
      </dgm:spPr>
    </dgm:pt>
    <dgm:pt modelId="{FEC708C0-05A9-49DF-99A3-CA2C43127ECE}" type="pres">
      <dgm:prSet presAssocID="{A4A91B10-574D-4D10-85B9-74B4BD902EAB}" presName="text" presStyleLbl="node1" presStyleIdx="0" presStyleCnt="2">
        <dgm:presLayoutVars>
          <dgm:bulletEnabled val="1"/>
        </dgm:presLayoutVars>
      </dgm:prSet>
      <dgm:spPr/>
    </dgm:pt>
    <dgm:pt modelId="{AD3BACAB-742B-4A5F-960B-24AFAB1F46B7}" type="pres">
      <dgm:prSet presAssocID="{6F3AE153-0E9B-41B4-8B59-301757AB6E33}" presName="spacer" presStyleCnt="0"/>
      <dgm:spPr/>
    </dgm:pt>
    <dgm:pt modelId="{6059BAF5-C796-4EA0-BDF1-02A3811CD101}" type="pres">
      <dgm:prSet presAssocID="{CB7FE3BF-5C0F-44D5-A570-FBAEA4A8CCAE}" presName="comp" presStyleCnt="0"/>
      <dgm:spPr/>
    </dgm:pt>
    <dgm:pt modelId="{263D9944-7160-40BD-B7DD-C3D8063D22F3}" type="pres">
      <dgm:prSet presAssocID="{CB7FE3BF-5C0F-44D5-A570-FBAEA4A8CCAE}" presName="box" presStyleLbl="node1" presStyleIdx="1" presStyleCnt="2"/>
      <dgm:spPr/>
    </dgm:pt>
    <dgm:pt modelId="{D9A21F03-6C54-4397-913A-97AA2559A44D}" type="pres">
      <dgm:prSet presAssocID="{CB7FE3BF-5C0F-44D5-A570-FBAEA4A8CCAE}" presName="img" presStyleLbl="fgImgPlace1" presStyleIdx="1" presStyleCnt="2"/>
      <dgm:spPr>
        <a:blipFill rotWithShape="1">
          <a:blip xmlns:r="http://schemas.openxmlformats.org/officeDocument/2006/relationships" r:embed="rId2"/>
          <a:srcRect/>
          <a:stretch>
            <a:fillRect l="-20000" r="-20000"/>
          </a:stretch>
        </a:blipFill>
      </dgm:spPr>
    </dgm:pt>
    <dgm:pt modelId="{BDFA772E-0B13-439E-BBCA-B67F37099E77}" type="pres">
      <dgm:prSet presAssocID="{CB7FE3BF-5C0F-44D5-A570-FBAEA4A8CCAE}" presName="text" presStyleLbl="node1" presStyleIdx="1" presStyleCnt="2">
        <dgm:presLayoutVars>
          <dgm:bulletEnabled val="1"/>
        </dgm:presLayoutVars>
      </dgm:prSet>
      <dgm:spPr/>
    </dgm:pt>
  </dgm:ptLst>
  <dgm:cxnLst>
    <dgm:cxn modelId="{5C216C03-3AAD-4826-B8E9-5340AA9694E7}" type="presOf" srcId="{E4B208B0-7C1C-4F77-B9D9-A19156398DDB}" destId="{85DB5007-04DD-4E5C-921B-0305340ED925}" srcOrd="0" destOrd="2" presId="urn:microsoft.com/office/officeart/2005/8/layout/vList4"/>
    <dgm:cxn modelId="{0752BA08-3CC4-4BF4-A971-76DC99499FF8}" srcId="{7ED8AACD-AAE1-453F-B70E-4234F1CFB567}" destId="{CB7FE3BF-5C0F-44D5-A570-FBAEA4A8CCAE}" srcOrd="1" destOrd="0" parTransId="{1D1CC679-AC75-45ED-89DA-83EAA3FB1A8E}" sibTransId="{1C15376C-F4B2-472D-9322-86EAEFE633ED}"/>
    <dgm:cxn modelId="{B7CB5410-1C66-4112-8896-8679EF25C082}" type="presOf" srcId="{CB7FE3BF-5C0F-44D5-A570-FBAEA4A8CCAE}" destId="{263D9944-7160-40BD-B7DD-C3D8063D22F3}" srcOrd="0" destOrd="0" presId="urn:microsoft.com/office/officeart/2005/8/layout/vList4"/>
    <dgm:cxn modelId="{21348810-F903-4B06-AB2F-BFF11D984666}" srcId="{A4A91B10-574D-4D10-85B9-74B4BD902EAB}" destId="{EEE2DAE4-56BA-4C7D-AC3C-F80C071F7958}" srcOrd="0" destOrd="0" parTransId="{B8F84892-ED71-4665-B86B-96E373F291B9}" sibTransId="{7B1AB5D4-6BA2-4301-A44A-71090EC7822F}"/>
    <dgm:cxn modelId="{896CD130-1CD0-4EE7-BD3B-EAF493EDC5E8}" type="presOf" srcId="{CB7FE3BF-5C0F-44D5-A570-FBAEA4A8CCAE}" destId="{BDFA772E-0B13-439E-BBCA-B67F37099E77}" srcOrd="1" destOrd="0" presId="urn:microsoft.com/office/officeart/2005/8/layout/vList4"/>
    <dgm:cxn modelId="{41572031-7FC1-4F56-84C3-44476B4CB5B5}" srcId="{7ED8AACD-AAE1-453F-B70E-4234F1CFB567}" destId="{A4A91B10-574D-4D10-85B9-74B4BD902EAB}" srcOrd="0" destOrd="0" parTransId="{5C756A2D-4BA9-41FB-BC2F-8EAAFAB4E1CC}" sibTransId="{6F3AE153-0E9B-41B4-8B59-301757AB6E33}"/>
    <dgm:cxn modelId="{F24C5037-76A5-4F71-BCE6-F9E173E1A2E9}" type="presOf" srcId="{7ED8AACD-AAE1-453F-B70E-4234F1CFB567}" destId="{E9EE64AD-9991-47C3-98A3-D13A29CF7210}" srcOrd="0" destOrd="0" presId="urn:microsoft.com/office/officeart/2005/8/layout/vList4"/>
    <dgm:cxn modelId="{24808266-FA02-471F-8281-A3E51DE6EF42}" type="presOf" srcId="{E4B208B0-7C1C-4F77-B9D9-A19156398DDB}" destId="{FEC708C0-05A9-49DF-99A3-CA2C43127ECE}" srcOrd="1" destOrd="2" presId="urn:microsoft.com/office/officeart/2005/8/layout/vList4"/>
    <dgm:cxn modelId="{E0900D4C-3217-46D7-9245-E03CE416A738}" type="presOf" srcId="{EEE2DAE4-56BA-4C7D-AC3C-F80C071F7958}" destId="{85DB5007-04DD-4E5C-921B-0305340ED925}" srcOrd="0" destOrd="1" presId="urn:microsoft.com/office/officeart/2005/8/layout/vList4"/>
    <dgm:cxn modelId="{CAC5F24F-C306-4D78-AD27-4C5E3ADF66E4}" srcId="{A4A91B10-574D-4D10-85B9-74B4BD902EAB}" destId="{E4B208B0-7C1C-4F77-B9D9-A19156398DDB}" srcOrd="1" destOrd="0" parTransId="{E4354674-8623-46F3-B022-D25F6FD25457}" sibTransId="{6840032E-E671-45B2-89B6-890D395CE4AC}"/>
    <dgm:cxn modelId="{8FCFED56-0E1E-4A84-B632-BE808A484D2D}" type="presOf" srcId="{A4A91B10-574D-4D10-85B9-74B4BD902EAB}" destId="{85DB5007-04DD-4E5C-921B-0305340ED925}" srcOrd="0" destOrd="0" presId="urn:microsoft.com/office/officeart/2005/8/layout/vList4"/>
    <dgm:cxn modelId="{98882694-6240-491D-9D5E-E8B72EC7936E}" type="presOf" srcId="{D151551A-0BA3-41CD-9BDA-DBF8FCFA9B6C}" destId="{263D9944-7160-40BD-B7DD-C3D8063D22F3}" srcOrd="0" destOrd="1" presId="urn:microsoft.com/office/officeart/2005/8/layout/vList4"/>
    <dgm:cxn modelId="{4D9209A8-FE2F-4641-B586-32B50D5D0FD4}" srcId="{CB7FE3BF-5C0F-44D5-A570-FBAEA4A8CCAE}" destId="{D151551A-0BA3-41CD-9BDA-DBF8FCFA9B6C}" srcOrd="0" destOrd="0" parTransId="{D8731093-5C47-4384-A062-E7666120F178}" sibTransId="{1DFFFAB6-628D-448E-822B-B3E444A52C7A}"/>
    <dgm:cxn modelId="{D275CDB2-67AF-4509-8185-9C42AB1983CA}" srcId="{CB7FE3BF-5C0F-44D5-A570-FBAEA4A8CCAE}" destId="{61F09A95-B45A-49C1-B5E6-C0745A099218}" srcOrd="1" destOrd="0" parTransId="{4D558DD0-F30D-41B0-AE6F-F8B7FC2C8571}" sibTransId="{8A03ED9F-014C-4C63-BAAD-2B70614CA91B}"/>
    <dgm:cxn modelId="{B8413DBE-8C0F-4F8D-8C63-B028A6B0E981}" type="presOf" srcId="{61F09A95-B45A-49C1-B5E6-C0745A099218}" destId="{263D9944-7160-40BD-B7DD-C3D8063D22F3}" srcOrd="0" destOrd="2" presId="urn:microsoft.com/office/officeart/2005/8/layout/vList4"/>
    <dgm:cxn modelId="{E01620C4-991E-45FF-AA3A-84872E96629C}" type="presOf" srcId="{D151551A-0BA3-41CD-9BDA-DBF8FCFA9B6C}" destId="{BDFA772E-0B13-439E-BBCA-B67F37099E77}" srcOrd="1" destOrd="1" presId="urn:microsoft.com/office/officeart/2005/8/layout/vList4"/>
    <dgm:cxn modelId="{65D57CC4-0483-42BF-BE2C-0EC297DF5F7C}" type="presOf" srcId="{A4A91B10-574D-4D10-85B9-74B4BD902EAB}" destId="{FEC708C0-05A9-49DF-99A3-CA2C43127ECE}" srcOrd="1" destOrd="0" presId="urn:microsoft.com/office/officeart/2005/8/layout/vList4"/>
    <dgm:cxn modelId="{54FF66E7-13F8-438F-8141-E0BE99A72090}" type="presOf" srcId="{61F09A95-B45A-49C1-B5E6-C0745A099218}" destId="{BDFA772E-0B13-439E-BBCA-B67F37099E77}" srcOrd="1" destOrd="2" presId="urn:microsoft.com/office/officeart/2005/8/layout/vList4"/>
    <dgm:cxn modelId="{C1B613F3-6B61-4460-A1CE-8674D9EF6F57}" type="presOf" srcId="{EEE2DAE4-56BA-4C7D-AC3C-F80C071F7958}" destId="{FEC708C0-05A9-49DF-99A3-CA2C43127ECE}" srcOrd="1" destOrd="1" presId="urn:microsoft.com/office/officeart/2005/8/layout/vList4"/>
    <dgm:cxn modelId="{7EFC36E4-01E0-4A0B-86EC-5C3A4AB50C4C}" type="presParOf" srcId="{E9EE64AD-9991-47C3-98A3-D13A29CF7210}" destId="{32205FD7-5F67-4CAB-A55E-DF076CD6088E}" srcOrd="0" destOrd="0" presId="urn:microsoft.com/office/officeart/2005/8/layout/vList4"/>
    <dgm:cxn modelId="{04B9C3AA-1BE0-48B8-B972-9174C0DB5D3A}" type="presParOf" srcId="{32205FD7-5F67-4CAB-A55E-DF076CD6088E}" destId="{85DB5007-04DD-4E5C-921B-0305340ED925}" srcOrd="0" destOrd="0" presId="urn:microsoft.com/office/officeart/2005/8/layout/vList4"/>
    <dgm:cxn modelId="{89FD16F3-103D-4D10-8247-9148B3CD7914}" type="presParOf" srcId="{32205FD7-5F67-4CAB-A55E-DF076CD6088E}" destId="{79147B5F-9091-40B6-B890-126187562609}" srcOrd="1" destOrd="0" presId="urn:microsoft.com/office/officeart/2005/8/layout/vList4"/>
    <dgm:cxn modelId="{505B2E4E-1EF9-4787-BB89-B32BADD98FE3}" type="presParOf" srcId="{32205FD7-5F67-4CAB-A55E-DF076CD6088E}" destId="{FEC708C0-05A9-49DF-99A3-CA2C43127ECE}" srcOrd="2" destOrd="0" presId="urn:microsoft.com/office/officeart/2005/8/layout/vList4"/>
    <dgm:cxn modelId="{A8548F5F-420A-46B7-8545-241A652AD3EF}" type="presParOf" srcId="{E9EE64AD-9991-47C3-98A3-D13A29CF7210}" destId="{AD3BACAB-742B-4A5F-960B-24AFAB1F46B7}" srcOrd="1" destOrd="0" presId="urn:microsoft.com/office/officeart/2005/8/layout/vList4"/>
    <dgm:cxn modelId="{96D1572B-5AFA-4E49-A52D-64CA88586D72}" type="presParOf" srcId="{E9EE64AD-9991-47C3-98A3-D13A29CF7210}" destId="{6059BAF5-C796-4EA0-BDF1-02A3811CD101}" srcOrd="2" destOrd="0" presId="urn:microsoft.com/office/officeart/2005/8/layout/vList4"/>
    <dgm:cxn modelId="{DA622A33-FA4F-4DE8-AF2B-2AE0499F3B99}" type="presParOf" srcId="{6059BAF5-C796-4EA0-BDF1-02A3811CD101}" destId="{263D9944-7160-40BD-B7DD-C3D8063D22F3}" srcOrd="0" destOrd="0" presId="urn:microsoft.com/office/officeart/2005/8/layout/vList4"/>
    <dgm:cxn modelId="{3E510C6D-8176-43A8-9ED7-A3173D98ACDB}" type="presParOf" srcId="{6059BAF5-C796-4EA0-BDF1-02A3811CD101}" destId="{D9A21F03-6C54-4397-913A-97AA2559A44D}" srcOrd="1" destOrd="0" presId="urn:microsoft.com/office/officeart/2005/8/layout/vList4"/>
    <dgm:cxn modelId="{344D9A12-F38B-4551-A07D-008AEC988711}" type="presParOf" srcId="{6059BAF5-C796-4EA0-BDF1-02A3811CD101}" destId="{BDFA772E-0B13-439E-BBCA-B67F37099E77}"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1EED6-EE8B-46F6-AFCB-8FB0F31CFAD5}">
      <dsp:nvSpPr>
        <dsp:cNvPr id="0" name=""/>
        <dsp:cNvSpPr/>
      </dsp:nvSpPr>
      <dsp:spPr>
        <a:xfrm>
          <a:off x="2429662" y="1734596"/>
          <a:ext cx="3119629" cy="3119783"/>
        </a:xfrm>
        <a:prstGeom prst="ellipse">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1866900">
            <a:lnSpc>
              <a:spcPct val="90000"/>
            </a:lnSpc>
            <a:spcBef>
              <a:spcPct val="0"/>
            </a:spcBef>
            <a:spcAft>
              <a:spcPct val="35000"/>
            </a:spcAft>
            <a:buNone/>
          </a:pPr>
          <a:r>
            <a:rPr lang="en-US" sz="4200" kern="1200" dirty="0"/>
            <a:t>content</a:t>
          </a:r>
        </a:p>
      </dsp:txBody>
      <dsp:txXfrm>
        <a:off x="2886521" y="2191478"/>
        <a:ext cx="2205911" cy="2206019"/>
      </dsp:txXfrm>
    </dsp:sp>
    <dsp:sp modelId="{53BD4819-B02E-4487-B2BA-D7802E824D9C}">
      <dsp:nvSpPr>
        <dsp:cNvPr id="0" name=""/>
        <dsp:cNvSpPr/>
      </dsp:nvSpPr>
      <dsp:spPr>
        <a:xfrm>
          <a:off x="820914" y="0"/>
          <a:ext cx="6288657" cy="6555544"/>
        </a:xfrm>
        <a:prstGeom prst="blockArc">
          <a:avLst>
            <a:gd name="adj1" fmla="val 17527788"/>
            <a:gd name="adj2" fmla="val 4119114"/>
            <a:gd name="adj3" fmla="val 575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2C451759-7C5F-41A9-9BFF-8D4FF6511119}">
      <dsp:nvSpPr>
        <dsp:cNvPr id="0" name=""/>
        <dsp:cNvSpPr/>
      </dsp:nvSpPr>
      <dsp:spPr>
        <a:xfrm>
          <a:off x="5451424" y="552632"/>
          <a:ext cx="1671196" cy="1671663"/>
        </a:xfrm>
        <a:prstGeom prst="ellipse">
          <a:avLst/>
        </a:prstGeom>
        <a:blipFill rotWithShape="1">
          <a:blip xmlns:r="http://schemas.openxmlformats.org/officeDocument/2006/relationships" r:embed="rId1"/>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A9F572C-D11D-4DC1-9F7B-8E1FA139AADB}">
      <dsp:nvSpPr>
        <dsp:cNvPr id="0" name=""/>
        <dsp:cNvSpPr/>
      </dsp:nvSpPr>
      <dsp:spPr>
        <a:xfrm>
          <a:off x="7215156" y="481028"/>
          <a:ext cx="4536065" cy="1617908"/>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1244600">
            <a:lnSpc>
              <a:spcPct val="90000"/>
            </a:lnSpc>
            <a:spcBef>
              <a:spcPct val="0"/>
            </a:spcBef>
            <a:spcAft>
              <a:spcPct val="10000"/>
            </a:spcAft>
            <a:buNone/>
          </a:pPr>
          <a:r>
            <a:rPr lang="en-US" sz="2800" kern="1200" dirty="0"/>
            <a:t>Overview</a:t>
          </a:r>
        </a:p>
        <a:p>
          <a:pPr marL="0" lvl="0" indent="0" algn="l" defTabSz="1244600">
            <a:lnSpc>
              <a:spcPct val="90000"/>
            </a:lnSpc>
            <a:spcBef>
              <a:spcPct val="0"/>
            </a:spcBef>
            <a:spcAft>
              <a:spcPct val="10000"/>
            </a:spcAft>
            <a:buNone/>
          </a:pPr>
          <a:endParaRPr lang="en-US" sz="2800" kern="1200" dirty="0"/>
        </a:p>
        <a:p>
          <a:pPr marL="0" lvl="0" indent="0" algn="l" defTabSz="1244600">
            <a:lnSpc>
              <a:spcPct val="90000"/>
            </a:lnSpc>
            <a:spcBef>
              <a:spcPct val="0"/>
            </a:spcBef>
            <a:spcAft>
              <a:spcPct val="10000"/>
            </a:spcAft>
            <a:buNone/>
          </a:pPr>
          <a:r>
            <a:rPr lang="en-US" sz="2800" kern="1200" dirty="0"/>
            <a:t>Problems we aim to solve</a:t>
          </a:r>
        </a:p>
      </dsp:txBody>
      <dsp:txXfrm>
        <a:off x="7215156" y="481028"/>
        <a:ext cx="4536065" cy="1617908"/>
      </dsp:txXfrm>
    </dsp:sp>
    <dsp:sp modelId="{AFC38210-91D7-40DF-9DFA-9725A600D0B3}">
      <dsp:nvSpPr>
        <dsp:cNvPr id="0" name=""/>
        <dsp:cNvSpPr/>
      </dsp:nvSpPr>
      <dsp:spPr>
        <a:xfrm>
          <a:off x="6097347" y="2454395"/>
          <a:ext cx="1671196" cy="1671663"/>
        </a:xfrm>
        <a:prstGeom prst="ellipse">
          <a:avLst/>
        </a:prstGeom>
        <a:blipFill rotWithShape="1">
          <a:blip xmlns:r="http://schemas.openxmlformats.org/officeDocument/2006/relationships" r:embed="rId2"/>
          <a:srcRect/>
          <a:stretch>
            <a:fillRect t="-6000" b="-6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4D63EECE-CE30-4A90-993D-317955D91705}">
      <dsp:nvSpPr>
        <dsp:cNvPr id="0" name=""/>
        <dsp:cNvSpPr/>
      </dsp:nvSpPr>
      <dsp:spPr>
        <a:xfrm>
          <a:off x="7791463" y="2753768"/>
          <a:ext cx="4105114" cy="1301251"/>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1244600">
            <a:lnSpc>
              <a:spcPct val="90000"/>
            </a:lnSpc>
            <a:spcBef>
              <a:spcPct val="0"/>
            </a:spcBef>
            <a:spcAft>
              <a:spcPct val="10000"/>
            </a:spcAft>
            <a:buNone/>
          </a:pPr>
          <a:r>
            <a:rPr lang="en-US" sz="2800" kern="1200" dirty="0"/>
            <a:t>Project Modules</a:t>
          </a:r>
        </a:p>
        <a:p>
          <a:pPr marL="0" lvl="0" indent="0" algn="l" defTabSz="1244600">
            <a:lnSpc>
              <a:spcPct val="90000"/>
            </a:lnSpc>
            <a:spcBef>
              <a:spcPct val="0"/>
            </a:spcBef>
            <a:spcAft>
              <a:spcPct val="10000"/>
            </a:spcAft>
            <a:buNone/>
          </a:pPr>
          <a:endParaRPr lang="en-US" sz="2800" kern="1200" dirty="0"/>
        </a:p>
        <a:p>
          <a:pPr marL="0" lvl="0" indent="0" algn="l" defTabSz="1244600">
            <a:lnSpc>
              <a:spcPct val="90000"/>
            </a:lnSpc>
            <a:spcBef>
              <a:spcPct val="0"/>
            </a:spcBef>
            <a:spcAft>
              <a:spcPct val="10000"/>
            </a:spcAft>
            <a:buNone/>
          </a:pPr>
          <a:r>
            <a:rPr lang="en-US" sz="2800" kern="1200" dirty="0"/>
            <a:t>Brief Description</a:t>
          </a:r>
        </a:p>
      </dsp:txBody>
      <dsp:txXfrm>
        <a:off x="7791463" y="2753768"/>
        <a:ext cx="4105114" cy="1301251"/>
      </dsp:txXfrm>
    </dsp:sp>
    <dsp:sp modelId="{C2FED28A-B73E-485F-8B47-416973B5356F}">
      <dsp:nvSpPr>
        <dsp:cNvPr id="0" name=""/>
        <dsp:cNvSpPr/>
      </dsp:nvSpPr>
      <dsp:spPr>
        <a:xfrm>
          <a:off x="5451424" y="4383036"/>
          <a:ext cx="1671196" cy="1671663"/>
        </a:xfrm>
        <a:prstGeom prst="ellipse">
          <a:avLst/>
        </a:prstGeom>
        <a:blipFill rotWithShape="1">
          <a:blip xmlns:r="http://schemas.openxmlformats.org/officeDocument/2006/relationships" r:embed="rId3"/>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CEE61B6-48DF-4190-8205-0571708D440F}">
      <dsp:nvSpPr>
        <dsp:cNvPr id="0" name=""/>
        <dsp:cNvSpPr/>
      </dsp:nvSpPr>
      <dsp:spPr>
        <a:xfrm>
          <a:off x="7223288" y="4628133"/>
          <a:ext cx="4106994" cy="1617908"/>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l" defTabSz="1244600">
            <a:lnSpc>
              <a:spcPct val="90000"/>
            </a:lnSpc>
            <a:spcBef>
              <a:spcPct val="0"/>
            </a:spcBef>
            <a:spcAft>
              <a:spcPct val="10000"/>
            </a:spcAft>
            <a:buNone/>
          </a:pPr>
          <a:r>
            <a:rPr lang="en-US" sz="2800" kern="1200" dirty="0">
              <a:latin typeface="Calisto MT" panose="02040603050505030304"/>
              <a:ea typeface="+mn-ea"/>
              <a:cs typeface="+mn-cs"/>
            </a:rPr>
            <a:t>Technical Details</a:t>
          </a:r>
        </a:p>
        <a:p>
          <a:pPr marL="0" lvl="0" indent="0" algn="l" defTabSz="1244600">
            <a:lnSpc>
              <a:spcPct val="90000"/>
            </a:lnSpc>
            <a:spcBef>
              <a:spcPct val="0"/>
            </a:spcBef>
            <a:spcAft>
              <a:spcPct val="10000"/>
            </a:spcAft>
            <a:buNone/>
          </a:pPr>
          <a:endParaRPr lang="en-US" sz="2800" kern="1200" dirty="0">
            <a:latin typeface="Calisto MT" panose="02040603050505030304"/>
            <a:ea typeface="+mn-ea"/>
            <a:cs typeface="+mn-cs"/>
          </a:endParaRPr>
        </a:p>
        <a:p>
          <a:pPr marL="0" lvl="0" indent="0" algn="l" defTabSz="1244600">
            <a:lnSpc>
              <a:spcPct val="90000"/>
            </a:lnSpc>
            <a:spcBef>
              <a:spcPct val="0"/>
            </a:spcBef>
            <a:spcAft>
              <a:spcPct val="10000"/>
            </a:spcAft>
            <a:buNone/>
          </a:pPr>
          <a:r>
            <a:rPr lang="en-US" sz="2800" kern="1200" dirty="0"/>
            <a:t>Additional Features</a:t>
          </a:r>
          <a:endParaRPr lang="en-US" sz="2800" kern="1200" dirty="0">
            <a:latin typeface="Calisto MT" panose="02040603050505030304"/>
            <a:ea typeface="+mn-ea"/>
            <a:cs typeface="+mn-cs"/>
          </a:endParaRPr>
        </a:p>
      </dsp:txBody>
      <dsp:txXfrm>
        <a:off x="7223288" y="4628133"/>
        <a:ext cx="4106994" cy="16179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7B8396-6552-4F8F-973E-D70222A77081}">
      <dsp:nvSpPr>
        <dsp:cNvPr id="0" name=""/>
        <dsp:cNvSpPr/>
      </dsp:nvSpPr>
      <dsp:spPr>
        <a:xfrm>
          <a:off x="3565853" y="1748061"/>
          <a:ext cx="2221862" cy="1922001"/>
        </a:xfrm>
        <a:prstGeom prst="hexagon">
          <a:avLst>
            <a:gd name="adj" fmla="val 28570"/>
            <a:gd name="vf" fmla="val 11547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Font typeface="+mj-lt"/>
            <a:buNone/>
          </a:pPr>
          <a:r>
            <a:rPr lang="en-US" sz="2300" b="1" kern="1200">
              <a:effectLst/>
              <a:latin typeface="Calibri Light" panose="020F0302020204030204" pitchFamily="34" charset="0"/>
              <a:ea typeface="Times New Roman" panose="02020603050405020304" pitchFamily="18" charset="0"/>
              <a:cs typeface="Times New Roman" panose="02020603050405020304" pitchFamily="18" charset="0"/>
            </a:rPr>
            <a:t>Hardware Module</a:t>
          </a:r>
          <a:endParaRPr lang="en-US" sz="2300" kern="1200" dirty="0"/>
        </a:p>
      </dsp:txBody>
      <dsp:txXfrm>
        <a:off x="3934047" y="2066564"/>
        <a:ext cx="1485474" cy="1284995"/>
      </dsp:txXfrm>
    </dsp:sp>
    <dsp:sp modelId="{00FD285D-B851-40F9-B4C1-2FF96636E4DA}">
      <dsp:nvSpPr>
        <dsp:cNvPr id="0" name=""/>
        <dsp:cNvSpPr/>
      </dsp:nvSpPr>
      <dsp:spPr>
        <a:xfrm>
          <a:off x="4957166" y="828514"/>
          <a:ext cx="838302" cy="722308"/>
        </a:xfrm>
        <a:prstGeom prst="hexagon">
          <a:avLst>
            <a:gd name="adj" fmla="val 28900"/>
            <a:gd name="vf" fmla="val 11547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43F0058-A5A2-46EB-8B9A-13D4A57CDB67}">
      <dsp:nvSpPr>
        <dsp:cNvPr id="0" name=""/>
        <dsp:cNvSpPr/>
      </dsp:nvSpPr>
      <dsp:spPr>
        <a:xfrm>
          <a:off x="3770519" y="0"/>
          <a:ext cx="1820800" cy="1575206"/>
        </a:xfrm>
        <a:prstGeom prst="hexagon">
          <a:avLst>
            <a:gd name="adj" fmla="val 28570"/>
            <a:gd name="vf" fmla="val 11547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Font typeface="+mj-lt"/>
            <a:buNone/>
          </a:pPr>
          <a:r>
            <a:rPr lang="en-US" sz="2300" kern="1200" dirty="0">
              <a:effectLst/>
              <a:latin typeface="Calibri" panose="020F0502020204030204" pitchFamily="34" charset="0"/>
              <a:ea typeface="Calibri" panose="020F0502020204030204" pitchFamily="34" charset="0"/>
              <a:cs typeface="Arial" panose="020B0604020202020204" pitchFamily="34" charset="0"/>
            </a:rPr>
            <a:t>The Farm Itself</a:t>
          </a:r>
          <a:endParaRPr lang="en-US" sz="2300" kern="1200" dirty="0"/>
        </a:p>
      </dsp:txBody>
      <dsp:txXfrm>
        <a:off x="4072264" y="261045"/>
        <a:ext cx="1217310" cy="1053116"/>
      </dsp:txXfrm>
    </dsp:sp>
    <dsp:sp modelId="{8AF8E42D-0BE4-443F-A615-562412EF2AF5}">
      <dsp:nvSpPr>
        <dsp:cNvPr id="0" name=""/>
        <dsp:cNvSpPr/>
      </dsp:nvSpPr>
      <dsp:spPr>
        <a:xfrm>
          <a:off x="5935530" y="2178846"/>
          <a:ext cx="838302" cy="722308"/>
        </a:xfrm>
        <a:prstGeom prst="hexagon">
          <a:avLst>
            <a:gd name="adj" fmla="val 28900"/>
            <a:gd name="vf" fmla="val 11547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6F51228F-FF7B-46DC-A28A-9C7513AA341E}">
      <dsp:nvSpPr>
        <dsp:cNvPr id="0" name=""/>
        <dsp:cNvSpPr/>
      </dsp:nvSpPr>
      <dsp:spPr>
        <a:xfrm>
          <a:off x="5440405" y="968857"/>
          <a:ext cx="1820800" cy="1575206"/>
        </a:xfrm>
        <a:prstGeom prst="hexagon">
          <a:avLst>
            <a:gd name="adj" fmla="val 28570"/>
            <a:gd name="vf" fmla="val 11547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effectLst/>
              <a:latin typeface="Calibri" panose="020F0502020204030204" pitchFamily="34" charset="0"/>
              <a:ea typeface="Calibri" panose="020F0502020204030204" pitchFamily="34" charset="0"/>
              <a:cs typeface="Arial" panose="020B0604020202020204" pitchFamily="34" charset="0"/>
            </a:rPr>
            <a:t>Sensors</a:t>
          </a:r>
          <a:endParaRPr lang="en-US" sz="2300" kern="1200" dirty="0"/>
        </a:p>
      </dsp:txBody>
      <dsp:txXfrm>
        <a:off x="5742150" y="1229902"/>
        <a:ext cx="1217310" cy="1053116"/>
      </dsp:txXfrm>
    </dsp:sp>
    <dsp:sp modelId="{0D77AAE1-50C9-40E9-997F-103B6C701D20}">
      <dsp:nvSpPr>
        <dsp:cNvPr id="0" name=""/>
        <dsp:cNvSpPr/>
      </dsp:nvSpPr>
      <dsp:spPr>
        <a:xfrm>
          <a:off x="5255895" y="3703117"/>
          <a:ext cx="838302" cy="722308"/>
        </a:xfrm>
        <a:prstGeom prst="hexagon">
          <a:avLst>
            <a:gd name="adj" fmla="val 28900"/>
            <a:gd name="vf" fmla="val 11547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D60C0AB3-0D0C-4489-A812-03E8F8F7C8F1}">
      <dsp:nvSpPr>
        <dsp:cNvPr id="0" name=""/>
        <dsp:cNvSpPr/>
      </dsp:nvSpPr>
      <dsp:spPr>
        <a:xfrm>
          <a:off x="5440405" y="2873519"/>
          <a:ext cx="1820800" cy="1575206"/>
        </a:xfrm>
        <a:prstGeom prst="hexagon">
          <a:avLst>
            <a:gd name="adj" fmla="val 28570"/>
            <a:gd name="vf" fmla="val 11547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effectLst/>
              <a:latin typeface="Calibri" panose="020F0502020204030204" pitchFamily="34" charset="0"/>
              <a:ea typeface="Calibri" panose="020F0502020204030204" pitchFamily="34" charset="0"/>
              <a:cs typeface="Arial" panose="020B0604020202020204" pitchFamily="34" charset="0"/>
            </a:rPr>
            <a:t>Camera Module</a:t>
          </a:r>
          <a:endParaRPr lang="en-US" sz="2300" kern="1200" dirty="0"/>
        </a:p>
      </dsp:txBody>
      <dsp:txXfrm>
        <a:off x="5742150" y="3134564"/>
        <a:ext cx="1217310" cy="1053116"/>
      </dsp:txXfrm>
    </dsp:sp>
    <dsp:sp modelId="{D7FE7222-05F1-4062-99F2-BF1CCCDBB2AB}">
      <dsp:nvSpPr>
        <dsp:cNvPr id="0" name=""/>
        <dsp:cNvSpPr/>
      </dsp:nvSpPr>
      <dsp:spPr>
        <a:xfrm>
          <a:off x="3569988" y="3861342"/>
          <a:ext cx="838302" cy="722308"/>
        </a:xfrm>
        <a:prstGeom prst="hexagon">
          <a:avLst>
            <a:gd name="adj" fmla="val 28900"/>
            <a:gd name="vf" fmla="val 11547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0143376-0F44-400A-AC45-80C9C66F1E45}">
      <dsp:nvSpPr>
        <dsp:cNvPr id="0" name=""/>
        <dsp:cNvSpPr/>
      </dsp:nvSpPr>
      <dsp:spPr>
        <a:xfrm>
          <a:off x="3770519" y="3843460"/>
          <a:ext cx="1820800" cy="1575206"/>
        </a:xfrm>
        <a:prstGeom prst="hexagon">
          <a:avLst>
            <a:gd name="adj" fmla="val 28570"/>
            <a:gd name="vf" fmla="val 11547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effectLst/>
              <a:latin typeface="Calibri" panose="020F0502020204030204" pitchFamily="34" charset="0"/>
              <a:ea typeface="Calibri" panose="020F0502020204030204" pitchFamily="34" charset="0"/>
              <a:cs typeface="Arial" panose="020B0604020202020204" pitchFamily="34" charset="0"/>
            </a:rPr>
            <a:t>Wi-Fi Module</a:t>
          </a:r>
          <a:endParaRPr lang="en-US" sz="2300" kern="1200" dirty="0"/>
        </a:p>
      </dsp:txBody>
      <dsp:txXfrm>
        <a:off x="4072264" y="4104505"/>
        <a:ext cx="1217310" cy="1053116"/>
      </dsp:txXfrm>
    </dsp:sp>
    <dsp:sp modelId="{C1C17ADA-6292-4792-B293-7840B493C98B}">
      <dsp:nvSpPr>
        <dsp:cNvPr id="0" name=""/>
        <dsp:cNvSpPr/>
      </dsp:nvSpPr>
      <dsp:spPr>
        <a:xfrm>
          <a:off x="2575602" y="2511552"/>
          <a:ext cx="838302" cy="722308"/>
        </a:xfrm>
        <a:prstGeom prst="hexagon">
          <a:avLst>
            <a:gd name="adj" fmla="val 28900"/>
            <a:gd name="vf" fmla="val 115470"/>
          </a:avLst>
        </a:prstGeom>
        <a:solidFill>
          <a:schemeClr val="accent1">
            <a:tint val="40000"/>
            <a:hueOff val="0"/>
            <a:satOff val="0"/>
            <a:lumOff val="0"/>
            <a:alphaOff val="0"/>
          </a:schemeClr>
        </a:solidFill>
        <a:ln w="9525" cap="rnd" cmpd="sng" algn="ctr">
          <a:solidFill>
            <a:schemeClr val="accent1">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CB0DE27A-F816-48F1-85D4-0B3736979B16}">
      <dsp:nvSpPr>
        <dsp:cNvPr id="0" name=""/>
        <dsp:cNvSpPr/>
      </dsp:nvSpPr>
      <dsp:spPr>
        <a:xfrm>
          <a:off x="2092881" y="2874602"/>
          <a:ext cx="1820800" cy="1575206"/>
        </a:xfrm>
        <a:prstGeom prst="hexagon">
          <a:avLst>
            <a:gd name="adj" fmla="val 28570"/>
            <a:gd name="vf" fmla="val 11547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effectLst/>
              <a:latin typeface="Calibri" panose="020F0502020204030204" pitchFamily="34" charset="0"/>
              <a:ea typeface="Calibri" panose="020F0502020204030204" pitchFamily="34" charset="0"/>
              <a:cs typeface="Arial" panose="020B0604020202020204" pitchFamily="34" charset="0"/>
            </a:rPr>
            <a:t>Watering System</a:t>
          </a:r>
          <a:endParaRPr lang="en-US" sz="2300" kern="1200" dirty="0"/>
        </a:p>
      </dsp:txBody>
      <dsp:txXfrm>
        <a:off x="2394626" y="3135647"/>
        <a:ext cx="1217310" cy="1053116"/>
      </dsp:txXfrm>
    </dsp:sp>
    <dsp:sp modelId="{59742C43-36AB-48A1-824D-A34E58D23E11}">
      <dsp:nvSpPr>
        <dsp:cNvPr id="0" name=""/>
        <dsp:cNvSpPr/>
      </dsp:nvSpPr>
      <dsp:spPr>
        <a:xfrm>
          <a:off x="2092881" y="966690"/>
          <a:ext cx="1820800" cy="1575206"/>
        </a:xfrm>
        <a:prstGeom prst="hexagon">
          <a:avLst>
            <a:gd name="adj" fmla="val 28570"/>
            <a:gd name="vf" fmla="val 11547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effectLst/>
              <a:latin typeface="Calibri" panose="020F0502020204030204" pitchFamily="34" charset="0"/>
              <a:ea typeface="Calibri" panose="020F0502020204030204" pitchFamily="34" charset="0"/>
              <a:cs typeface="Arial" panose="020B0604020202020204" pitchFamily="34" charset="0"/>
            </a:rPr>
            <a:t>LED Grow Lights</a:t>
          </a:r>
          <a:endParaRPr lang="en-US" sz="2300" kern="1200" dirty="0"/>
        </a:p>
      </dsp:txBody>
      <dsp:txXfrm>
        <a:off x="2394626" y="1227735"/>
        <a:ext cx="1217310" cy="10531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B59B4-986A-4613-91A6-1320256DF819}">
      <dsp:nvSpPr>
        <dsp:cNvPr id="0" name=""/>
        <dsp:cNvSpPr/>
      </dsp:nvSpPr>
      <dsp:spPr>
        <a:xfrm>
          <a:off x="3081042" y="2982401"/>
          <a:ext cx="2841874" cy="2841874"/>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305" tIns="27305" rIns="27305" bIns="27305" numCol="1" spcCol="1270" anchor="ctr" anchorCtr="0">
          <a:noAutofit/>
        </a:bodyPr>
        <a:lstStyle/>
        <a:p>
          <a:pPr marL="0" lvl="0" indent="0" algn="ctr" defTabSz="1911350">
            <a:lnSpc>
              <a:spcPct val="90000"/>
            </a:lnSpc>
            <a:spcBef>
              <a:spcPct val="0"/>
            </a:spcBef>
            <a:spcAft>
              <a:spcPct val="35000"/>
            </a:spcAft>
            <a:buFont typeface="+mj-lt"/>
            <a:buNone/>
          </a:pPr>
          <a:r>
            <a:rPr lang="en-US" sz="4300" b="1" kern="1200" dirty="0">
              <a:effectLst/>
              <a:latin typeface="Calibri Light" panose="020F0302020204030204" pitchFamily="34" charset="0"/>
              <a:ea typeface="Times New Roman" panose="02020603050405020304" pitchFamily="18" charset="0"/>
              <a:cs typeface="Times New Roman" panose="02020603050405020304" pitchFamily="18" charset="0"/>
            </a:rPr>
            <a:t>Software Module</a:t>
          </a:r>
          <a:endParaRPr lang="en-US" sz="4300" kern="1200" dirty="0"/>
        </a:p>
      </dsp:txBody>
      <dsp:txXfrm>
        <a:off x="3497225" y="3398584"/>
        <a:ext cx="2009508" cy="2009508"/>
      </dsp:txXfrm>
    </dsp:sp>
    <dsp:sp modelId="{53BA039D-DC63-4808-961F-D3741EBEF1CF}">
      <dsp:nvSpPr>
        <dsp:cNvPr id="0" name=""/>
        <dsp:cNvSpPr/>
      </dsp:nvSpPr>
      <dsp:spPr>
        <a:xfrm rot="12900000">
          <a:off x="1156460" y="2453693"/>
          <a:ext cx="2278978" cy="80993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C822A3-8CD9-4DA1-8278-A88362FAB69F}">
      <dsp:nvSpPr>
        <dsp:cNvPr id="0" name=""/>
        <dsp:cNvSpPr/>
      </dsp:nvSpPr>
      <dsp:spPr>
        <a:xfrm>
          <a:off x="12643" y="1125163"/>
          <a:ext cx="2699780" cy="21598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2133600">
            <a:lnSpc>
              <a:spcPct val="90000"/>
            </a:lnSpc>
            <a:spcBef>
              <a:spcPct val="0"/>
            </a:spcBef>
            <a:spcAft>
              <a:spcPct val="35000"/>
            </a:spcAft>
            <a:buNone/>
          </a:pPr>
          <a:r>
            <a:rPr lang="en-US" sz="4800" kern="1200" dirty="0">
              <a:effectLst/>
              <a:latin typeface="Calibri" panose="020F0502020204030204" pitchFamily="34" charset="0"/>
              <a:ea typeface="Calibri" panose="020F0502020204030204" pitchFamily="34" charset="0"/>
              <a:cs typeface="Arial" panose="020B0604020202020204" pitchFamily="34" charset="0"/>
            </a:rPr>
            <a:t>ARM Firmware</a:t>
          </a:r>
          <a:endParaRPr lang="en-US" sz="4800" kern="1200" dirty="0"/>
        </a:p>
      </dsp:txBody>
      <dsp:txXfrm>
        <a:off x="75902" y="1188422"/>
        <a:ext cx="2573262" cy="2033306"/>
      </dsp:txXfrm>
    </dsp:sp>
    <dsp:sp modelId="{2BB8A62D-38A4-4739-8FCC-EB373A8488FD}">
      <dsp:nvSpPr>
        <dsp:cNvPr id="0" name=""/>
        <dsp:cNvSpPr/>
      </dsp:nvSpPr>
      <dsp:spPr>
        <a:xfrm rot="19500000">
          <a:off x="5568520" y="2453693"/>
          <a:ext cx="2278978" cy="809934"/>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C934AD1-2D74-463C-B0C3-D1470590C4D9}">
      <dsp:nvSpPr>
        <dsp:cNvPr id="0" name=""/>
        <dsp:cNvSpPr/>
      </dsp:nvSpPr>
      <dsp:spPr>
        <a:xfrm>
          <a:off x="6291534" y="1125163"/>
          <a:ext cx="2699780" cy="215982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2133600">
            <a:lnSpc>
              <a:spcPct val="90000"/>
            </a:lnSpc>
            <a:spcBef>
              <a:spcPct val="0"/>
            </a:spcBef>
            <a:spcAft>
              <a:spcPct val="35000"/>
            </a:spcAft>
            <a:buNone/>
          </a:pPr>
          <a:r>
            <a:rPr lang="en-US" sz="4800" kern="1200" dirty="0">
              <a:effectLst/>
              <a:latin typeface="Calibri" panose="020F0502020204030204" pitchFamily="34" charset="0"/>
              <a:ea typeface="Calibri" panose="020F0502020204030204" pitchFamily="34" charset="0"/>
              <a:cs typeface="Arial" panose="020B0604020202020204" pitchFamily="34" charset="0"/>
            </a:rPr>
            <a:t>Server Set-up</a:t>
          </a:r>
          <a:endParaRPr lang="en-US" sz="4800" kern="1200" dirty="0"/>
        </a:p>
      </dsp:txBody>
      <dsp:txXfrm>
        <a:off x="6354793" y="1188422"/>
        <a:ext cx="2573262" cy="20333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E461F3-1201-47B2-9033-FA7DAC984B60}">
      <dsp:nvSpPr>
        <dsp:cNvPr id="0" name=""/>
        <dsp:cNvSpPr/>
      </dsp:nvSpPr>
      <dsp:spPr>
        <a:xfrm>
          <a:off x="0" y="-70930"/>
          <a:ext cx="11677188" cy="2526730"/>
        </a:xfrm>
        <a:prstGeom prst="roundRect">
          <a:avLst>
            <a:gd name="adj" fmla="val 10000"/>
          </a:avLst>
        </a:prstGeom>
        <a:solidFill>
          <a:schemeClr val="accen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sp>
    <dsp:sp modelId="{A7DA8393-4979-46FE-BF6F-38DBD8365C3A}">
      <dsp:nvSpPr>
        <dsp:cNvPr id="0" name=""/>
        <dsp:cNvSpPr/>
      </dsp:nvSpPr>
      <dsp:spPr>
        <a:xfrm>
          <a:off x="685970" y="731027"/>
          <a:ext cx="1090688" cy="1339387"/>
        </a:xfrm>
        <a:prstGeom prst="roundRect">
          <a:avLst>
            <a:gd name="adj" fmla="val 10000"/>
          </a:avLst>
        </a:prstGeom>
        <a:blipFill rotWithShape="1">
          <a:blip xmlns:r="http://schemas.openxmlformats.org/officeDocument/2006/relationships" r:embed="rId1"/>
          <a:srcRect/>
          <a:stretch>
            <a:fillRect l="-2000" r="-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81B3C90D-DC39-4DDF-949A-EBD2A104E134}">
      <dsp:nvSpPr>
        <dsp:cNvPr id="0" name=""/>
        <dsp:cNvSpPr/>
      </dsp:nvSpPr>
      <dsp:spPr>
        <a:xfrm rot="10800000">
          <a:off x="235074" y="2161540"/>
          <a:ext cx="1751285" cy="1399169"/>
        </a:xfrm>
        <a:prstGeom prst="round2SameRect">
          <a:avLst>
            <a:gd name="adj1" fmla="val 10500"/>
            <a:gd name="adj2" fmla="val 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44575">
            <a:lnSpc>
              <a:spcPct val="150000"/>
            </a:lnSpc>
            <a:spcBef>
              <a:spcPct val="0"/>
            </a:spcBef>
            <a:spcAft>
              <a:spcPct val="35000"/>
            </a:spcAft>
            <a:buNone/>
          </a:pPr>
          <a:r>
            <a:rPr lang="en-US" sz="2350" kern="1200" dirty="0"/>
            <a:t>Camera module</a:t>
          </a:r>
        </a:p>
      </dsp:txBody>
      <dsp:txXfrm rot="10800000">
        <a:off x="278103" y="2161540"/>
        <a:ext cx="1665227" cy="1356140"/>
      </dsp:txXfrm>
    </dsp:sp>
    <dsp:sp modelId="{0BD38864-7FBE-4A7D-9FBB-3964EB500DD2}">
      <dsp:nvSpPr>
        <dsp:cNvPr id="0" name=""/>
        <dsp:cNvSpPr/>
      </dsp:nvSpPr>
      <dsp:spPr>
        <a:xfrm>
          <a:off x="2430837" y="731060"/>
          <a:ext cx="1090688" cy="1339387"/>
        </a:xfrm>
        <a:prstGeom prst="roundRect">
          <a:avLst>
            <a:gd name="adj" fmla="val 10000"/>
          </a:avLst>
        </a:prstGeom>
        <a:blipFill rotWithShape="1">
          <a:blip xmlns:r="http://schemas.openxmlformats.org/officeDocument/2006/relationships" r:embed="rId2"/>
          <a:srcRect/>
          <a:stretch>
            <a:fillRect l="-19000" r="-19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DB47101-13DD-4C67-9727-1A23C0C3FBF2}">
      <dsp:nvSpPr>
        <dsp:cNvPr id="0" name=""/>
        <dsp:cNvSpPr/>
      </dsp:nvSpPr>
      <dsp:spPr>
        <a:xfrm rot="10800000">
          <a:off x="2200003" y="2161551"/>
          <a:ext cx="1520310" cy="1399035"/>
        </a:xfrm>
        <a:prstGeom prst="round2SameRect">
          <a:avLst>
            <a:gd name="adj1" fmla="val 10500"/>
            <a:gd name="adj2" fmla="val 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70688" tIns="170688" rIns="170688" bIns="170688" numCol="1" spcCol="1270" anchor="t" anchorCtr="0">
          <a:noAutofit/>
        </a:bodyPr>
        <a:lstStyle/>
        <a:p>
          <a:pPr marL="0" lvl="0" indent="0" algn="ctr" defTabSz="1044575">
            <a:lnSpc>
              <a:spcPct val="100000"/>
            </a:lnSpc>
            <a:spcBef>
              <a:spcPct val="0"/>
            </a:spcBef>
            <a:spcAft>
              <a:spcPct val="35000"/>
            </a:spcAft>
            <a:buClr>
              <a:schemeClr val="tx2"/>
            </a:buClr>
            <a:buSzPct val="70000"/>
            <a:buFont typeface="+mj-lt"/>
            <a:buNone/>
          </a:pPr>
          <a:r>
            <a:rPr lang="en-US" sz="2350" kern="1200" dirty="0"/>
            <a:t>Water level sensor</a:t>
          </a:r>
        </a:p>
      </dsp:txBody>
      <dsp:txXfrm rot="10800000">
        <a:off x="2243028" y="2161551"/>
        <a:ext cx="1434260" cy="1356010"/>
      </dsp:txXfrm>
    </dsp:sp>
    <dsp:sp modelId="{20A1B45E-FB84-40E6-85E7-B17FA0A0F0CA}">
      <dsp:nvSpPr>
        <dsp:cNvPr id="0" name=""/>
        <dsp:cNvSpPr/>
      </dsp:nvSpPr>
      <dsp:spPr>
        <a:xfrm>
          <a:off x="3863750" y="731060"/>
          <a:ext cx="1090688" cy="1339387"/>
        </a:xfrm>
        <a:prstGeom prst="roundRect">
          <a:avLst>
            <a:gd name="adj" fmla="val 10000"/>
          </a:avLst>
        </a:prstGeom>
        <a:blipFill rotWithShape="1">
          <a:blip xmlns:r="http://schemas.openxmlformats.org/officeDocument/2006/relationships" r:embed="rId3"/>
          <a:srcRect/>
          <a:stretch>
            <a:fillRect l="-2000" r="-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6385817E-9783-4043-9D87-343F0817DD0E}">
      <dsp:nvSpPr>
        <dsp:cNvPr id="0" name=""/>
        <dsp:cNvSpPr/>
      </dsp:nvSpPr>
      <dsp:spPr>
        <a:xfrm rot="10800000">
          <a:off x="3856421" y="2161551"/>
          <a:ext cx="1127378" cy="1399035"/>
        </a:xfrm>
        <a:prstGeom prst="round2SameRect">
          <a:avLst>
            <a:gd name="adj1" fmla="val 10500"/>
            <a:gd name="adj2" fmla="val 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ctr" defTabSz="666750">
            <a:lnSpc>
              <a:spcPct val="100000"/>
            </a:lnSpc>
            <a:spcBef>
              <a:spcPct val="0"/>
            </a:spcBef>
            <a:spcAft>
              <a:spcPct val="35000"/>
            </a:spcAft>
            <a:buClr>
              <a:schemeClr val="tx2"/>
            </a:buClr>
            <a:buSzPct val="70000"/>
            <a:buFont typeface="+mj-lt"/>
            <a:buNone/>
          </a:pPr>
          <a:br>
            <a:rPr lang="en-US" sz="1500" kern="1200" dirty="0"/>
          </a:br>
          <a:br>
            <a:rPr lang="en-US" sz="1500" kern="1200" dirty="0"/>
          </a:br>
          <a:r>
            <a:rPr lang="en-US" sz="2350" kern="1200" dirty="0"/>
            <a:t>LDR</a:t>
          </a:r>
        </a:p>
      </dsp:txBody>
      <dsp:txXfrm rot="10800000">
        <a:off x="3891092" y="2161551"/>
        <a:ext cx="1058036" cy="1364364"/>
      </dsp:txXfrm>
    </dsp:sp>
    <dsp:sp modelId="{7BE9551E-9EE1-4C78-9CFD-4ADAE3F4A42A}">
      <dsp:nvSpPr>
        <dsp:cNvPr id="0" name=""/>
        <dsp:cNvSpPr/>
      </dsp:nvSpPr>
      <dsp:spPr>
        <a:xfrm>
          <a:off x="5276453" y="731060"/>
          <a:ext cx="1234473" cy="1339387"/>
        </a:xfrm>
        <a:prstGeom prst="roundRect">
          <a:avLst>
            <a:gd name="adj" fmla="val 10000"/>
          </a:avLst>
        </a:prstGeom>
        <a:blipFill rotWithShape="1">
          <a:blip xmlns:r="http://schemas.openxmlformats.org/officeDocument/2006/relationships" r:embed="rId4"/>
          <a:srcRect/>
          <a:stretch>
            <a:fillRect l="-2000" r="-2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5A7C8F8-6BE0-4D86-9412-092D686C08B7}">
      <dsp:nvSpPr>
        <dsp:cNvPr id="0" name=""/>
        <dsp:cNvSpPr/>
      </dsp:nvSpPr>
      <dsp:spPr>
        <a:xfrm rot="10800000">
          <a:off x="5081852" y="2161551"/>
          <a:ext cx="1623674" cy="1399035"/>
        </a:xfrm>
        <a:prstGeom prst="round2SameRect">
          <a:avLst>
            <a:gd name="adj1" fmla="val 10500"/>
            <a:gd name="adj2" fmla="val 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150000"/>
            </a:lnSpc>
            <a:spcBef>
              <a:spcPct val="0"/>
            </a:spcBef>
            <a:spcAft>
              <a:spcPct val="35000"/>
            </a:spcAft>
            <a:buClr>
              <a:schemeClr val="tx2"/>
            </a:buClr>
            <a:buSzPct val="70000"/>
            <a:buFont typeface="+mj-lt"/>
            <a:buNone/>
          </a:pPr>
          <a:r>
            <a:rPr lang="en-US" sz="2100" kern="1200" dirty="0"/>
            <a:t>Humidity sensor</a:t>
          </a:r>
        </a:p>
      </dsp:txBody>
      <dsp:txXfrm rot="10800000">
        <a:off x="5124877" y="2161551"/>
        <a:ext cx="1537624" cy="1356010"/>
      </dsp:txXfrm>
    </dsp:sp>
    <dsp:sp modelId="{6FC65262-6D6B-44FD-AB6C-58E26B431CD7}">
      <dsp:nvSpPr>
        <dsp:cNvPr id="0" name=""/>
        <dsp:cNvSpPr/>
      </dsp:nvSpPr>
      <dsp:spPr>
        <a:xfrm>
          <a:off x="7056516" y="731060"/>
          <a:ext cx="1090688" cy="1339387"/>
        </a:xfrm>
        <a:prstGeom prst="roundRect">
          <a:avLst>
            <a:gd name="adj" fmla="val 10000"/>
          </a:avLst>
        </a:prstGeom>
        <a:blipFill rotWithShape="1">
          <a:blip xmlns:r="http://schemas.openxmlformats.org/officeDocument/2006/relationships" r:embed="rId5"/>
          <a:srcRect/>
          <a:stretch>
            <a:fillRect l="-3000" r="-3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FDFDFEE-C865-45E5-AC54-0D395D299778}">
      <dsp:nvSpPr>
        <dsp:cNvPr id="0" name=""/>
        <dsp:cNvSpPr/>
      </dsp:nvSpPr>
      <dsp:spPr>
        <a:xfrm rot="10800000">
          <a:off x="6814596" y="2161551"/>
          <a:ext cx="1574528" cy="1399035"/>
        </a:xfrm>
        <a:prstGeom prst="round2SameRect">
          <a:avLst>
            <a:gd name="adj1" fmla="val 10500"/>
            <a:gd name="adj2" fmla="val 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150000"/>
            </a:lnSpc>
            <a:spcBef>
              <a:spcPct val="0"/>
            </a:spcBef>
            <a:spcAft>
              <a:spcPct val="35000"/>
            </a:spcAft>
            <a:buClr>
              <a:schemeClr val="tx2"/>
            </a:buClr>
            <a:buSzPct val="70000"/>
            <a:buFont typeface="+mj-lt"/>
            <a:buNone/>
          </a:pPr>
          <a:r>
            <a:rPr lang="en-US" sz="2200" kern="1200" dirty="0"/>
            <a:t>Moisture sensor</a:t>
          </a:r>
        </a:p>
      </dsp:txBody>
      <dsp:txXfrm rot="10800000">
        <a:off x="6857621" y="2161551"/>
        <a:ext cx="1488478" cy="1356010"/>
      </dsp:txXfrm>
    </dsp:sp>
    <dsp:sp modelId="{3C806C52-8ECC-4589-85F7-C867894199EE}">
      <dsp:nvSpPr>
        <dsp:cNvPr id="0" name=""/>
        <dsp:cNvSpPr/>
      </dsp:nvSpPr>
      <dsp:spPr>
        <a:xfrm>
          <a:off x="8604786" y="731060"/>
          <a:ext cx="1090688" cy="1339387"/>
        </a:xfrm>
        <a:prstGeom prst="roundRect">
          <a:avLst>
            <a:gd name="adj" fmla="val 10000"/>
          </a:avLst>
        </a:prstGeom>
        <a:blipFill rotWithShape="1">
          <a:blip xmlns:r="http://schemas.openxmlformats.org/officeDocument/2006/relationships" r:embed="rId6"/>
          <a:srcRect/>
          <a:stretch>
            <a:fillRect t="-17000" b="-17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3071733-CF99-440F-84B4-999D33956C24}">
      <dsp:nvSpPr>
        <dsp:cNvPr id="0" name=""/>
        <dsp:cNvSpPr/>
      </dsp:nvSpPr>
      <dsp:spPr>
        <a:xfrm rot="10800000">
          <a:off x="8520214" y="2161551"/>
          <a:ext cx="1303874" cy="1399035"/>
        </a:xfrm>
        <a:prstGeom prst="round2SameRect">
          <a:avLst>
            <a:gd name="adj1" fmla="val 10500"/>
            <a:gd name="adj2" fmla="val 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3576" tIns="163576" rIns="163576" bIns="163576" numCol="1" spcCol="1270" anchor="t" anchorCtr="0">
          <a:noAutofit/>
        </a:bodyPr>
        <a:lstStyle/>
        <a:p>
          <a:pPr marL="0" lvl="0" indent="0" algn="ctr" defTabSz="1022350">
            <a:lnSpc>
              <a:spcPct val="150000"/>
            </a:lnSpc>
            <a:spcBef>
              <a:spcPct val="0"/>
            </a:spcBef>
            <a:spcAft>
              <a:spcPct val="35000"/>
            </a:spcAft>
            <a:buClr>
              <a:schemeClr val="tx2"/>
            </a:buClr>
            <a:buSzPct val="70000"/>
            <a:buFont typeface="+mj-lt"/>
            <a:buNone/>
          </a:pPr>
          <a:r>
            <a:rPr lang="en-US" sz="2300" kern="1200" dirty="0"/>
            <a:t>PH sensor</a:t>
          </a:r>
        </a:p>
      </dsp:txBody>
      <dsp:txXfrm rot="10800000">
        <a:off x="8560313" y="2161551"/>
        <a:ext cx="1223676" cy="1358936"/>
      </dsp:txXfrm>
    </dsp:sp>
    <dsp:sp modelId="{BB5FA3D7-4E8E-4748-B6EF-12F7C829E407}">
      <dsp:nvSpPr>
        <dsp:cNvPr id="0" name=""/>
        <dsp:cNvSpPr/>
      </dsp:nvSpPr>
      <dsp:spPr>
        <a:xfrm>
          <a:off x="10070982" y="731060"/>
          <a:ext cx="1090688" cy="1339387"/>
        </a:xfrm>
        <a:prstGeom prst="roundRect">
          <a:avLst>
            <a:gd name="adj" fmla="val 10000"/>
          </a:avLst>
        </a:prstGeom>
        <a:blipFill rotWithShape="1">
          <a:blip xmlns:r="http://schemas.openxmlformats.org/officeDocument/2006/relationships" r:embed="rId7"/>
          <a:srcRect/>
          <a:stretch>
            <a:fillRect l="-3000" r="-3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5C663411-8416-48A5-9A7F-01651B98407B}">
      <dsp:nvSpPr>
        <dsp:cNvPr id="0" name=""/>
        <dsp:cNvSpPr/>
      </dsp:nvSpPr>
      <dsp:spPr>
        <a:xfrm rot="10800000">
          <a:off x="9996318" y="2167913"/>
          <a:ext cx="1410379" cy="1399035"/>
        </a:xfrm>
        <a:prstGeom prst="round2SameRect">
          <a:avLst>
            <a:gd name="adj1" fmla="val 10500"/>
            <a:gd name="adj2" fmla="val 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56464" tIns="156464" rIns="156464" bIns="156464" numCol="1" spcCol="1270" anchor="t" anchorCtr="0">
          <a:noAutofit/>
        </a:bodyPr>
        <a:lstStyle/>
        <a:p>
          <a:pPr marL="0" lvl="0" indent="0" algn="ctr" defTabSz="977900">
            <a:lnSpc>
              <a:spcPct val="100000"/>
            </a:lnSpc>
            <a:spcBef>
              <a:spcPct val="0"/>
            </a:spcBef>
            <a:spcAft>
              <a:spcPct val="35000"/>
            </a:spcAft>
            <a:buClr>
              <a:schemeClr val="tx2"/>
            </a:buClr>
            <a:buSzPct val="70000"/>
            <a:buFont typeface="+mj-lt"/>
            <a:buNone/>
          </a:pPr>
          <a:r>
            <a:rPr lang="en-US" sz="2200" kern="1200" dirty="0"/>
            <a:t>Temperature sensor</a:t>
          </a:r>
        </a:p>
      </dsp:txBody>
      <dsp:txXfrm rot="10800000">
        <a:off x="10039343" y="2167913"/>
        <a:ext cx="1324329" cy="13560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0F048-E7FB-486D-93A6-26B49541C640}">
      <dsp:nvSpPr>
        <dsp:cNvPr id="0" name=""/>
        <dsp:cNvSpPr/>
      </dsp:nvSpPr>
      <dsp:spPr>
        <a:xfrm>
          <a:off x="2667757" y="1514517"/>
          <a:ext cx="2371962" cy="2371750"/>
        </a:xfrm>
        <a:prstGeom prst="ellipse">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US" sz="2600" kern="1200" dirty="0"/>
            <a:t>Actuators</a:t>
          </a:r>
        </a:p>
      </dsp:txBody>
      <dsp:txXfrm>
        <a:off x="3015123" y="1861852"/>
        <a:ext cx="1677230" cy="1677080"/>
      </dsp:txXfrm>
    </dsp:sp>
    <dsp:sp modelId="{10233E81-DDBF-4864-856E-F9AA05466D9A}">
      <dsp:nvSpPr>
        <dsp:cNvPr id="0" name=""/>
        <dsp:cNvSpPr/>
      </dsp:nvSpPr>
      <dsp:spPr>
        <a:xfrm>
          <a:off x="1444866" y="195613"/>
          <a:ext cx="4780834" cy="4983548"/>
        </a:xfrm>
        <a:prstGeom prst="blockArc">
          <a:avLst>
            <a:gd name="adj1" fmla="val 16509444"/>
            <a:gd name="adj2" fmla="val 5088054"/>
            <a:gd name="adj3" fmla="val 5240"/>
          </a:avLst>
        </a:prstGeom>
        <a:solidFill>
          <a:schemeClr val="accent1">
            <a:hueOff val="0"/>
            <a:satOff val="0"/>
            <a:lumOff val="0"/>
            <a:alphaOff val="0"/>
          </a:schemeClr>
        </a:solidFill>
        <a:ln>
          <a:noFill/>
        </a:ln>
        <a:effectLst>
          <a:outerShdw blurRad="38100" dist="25400" dir="5400000" rotWithShape="0">
            <a:srgbClr val="000000">
              <a:alpha val="4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0B56A2A-2BB2-481D-8576-4465C15AA64A}">
      <dsp:nvSpPr>
        <dsp:cNvPr id="0" name=""/>
        <dsp:cNvSpPr/>
      </dsp:nvSpPr>
      <dsp:spPr>
        <a:xfrm>
          <a:off x="4404596" y="0"/>
          <a:ext cx="1270942" cy="1270677"/>
        </a:xfrm>
        <a:prstGeom prst="ellipse">
          <a:avLst/>
        </a:prstGeom>
        <a:blipFill rotWithShape="1">
          <a:blip xmlns:r="http://schemas.openxmlformats.org/officeDocument/2006/relationships" r:embed="rId1"/>
          <a:srcRect/>
          <a:stretch>
            <a:fillRect l="-17000" r="-17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BC669F31-3794-4FC7-99EB-04FBD57767EB}">
      <dsp:nvSpPr>
        <dsp:cNvPr id="0" name=""/>
        <dsp:cNvSpPr/>
      </dsp:nvSpPr>
      <dsp:spPr>
        <a:xfrm>
          <a:off x="5772340" y="16256"/>
          <a:ext cx="1701322" cy="1230037"/>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None/>
          </a:pPr>
          <a:r>
            <a:rPr lang="en-US" sz="2600" kern="1200" dirty="0">
              <a:effectLst/>
              <a:latin typeface="Calibri" panose="020F0502020204030204" pitchFamily="34" charset="0"/>
              <a:ea typeface="Calibri" panose="020F0502020204030204" pitchFamily="34" charset="0"/>
              <a:cs typeface="Arial" panose="020B0604020202020204" pitchFamily="34" charset="0"/>
            </a:rPr>
            <a:t>LED grid</a:t>
          </a:r>
          <a:endParaRPr lang="en-US" sz="2600" kern="1200" dirty="0"/>
        </a:p>
      </dsp:txBody>
      <dsp:txXfrm>
        <a:off x="5772340" y="16256"/>
        <a:ext cx="1701322" cy="1230037"/>
      </dsp:txXfrm>
    </dsp:sp>
    <dsp:sp modelId="{284A8307-9B8A-4716-ADA9-B898000EC4ED}">
      <dsp:nvSpPr>
        <dsp:cNvPr id="0" name=""/>
        <dsp:cNvSpPr/>
      </dsp:nvSpPr>
      <dsp:spPr>
        <a:xfrm>
          <a:off x="5343353" y="1183436"/>
          <a:ext cx="1270942" cy="1270677"/>
        </a:xfrm>
        <a:prstGeom prst="ellipse">
          <a:avLst/>
        </a:prstGeom>
        <a:blipFill rotWithShape="1">
          <a:blip xmlns:r="http://schemas.openxmlformats.org/officeDocument/2006/relationships" r:embed="rId2"/>
          <a:srcRect/>
          <a:stretch>
            <a:fillRect l="-3000" r="-3000"/>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284DD48F-FE2B-465D-A0B3-25C6BE4B7783}">
      <dsp:nvSpPr>
        <dsp:cNvPr id="0" name=""/>
        <dsp:cNvSpPr/>
      </dsp:nvSpPr>
      <dsp:spPr>
        <a:xfrm>
          <a:off x="6707615" y="1205653"/>
          <a:ext cx="1701322" cy="1230037"/>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ClrTx/>
            <a:buSzPts val="2600"/>
            <a:buFont typeface="+mj-lt"/>
            <a:buNone/>
          </a:pPr>
          <a:r>
            <a:rPr lang="en-US" sz="2600" kern="1200" dirty="0"/>
            <a:t>Valves</a:t>
          </a:r>
        </a:p>
      </dsp:txBody>
      <dsp:txXfrm>
        <a:off x="6707615" y="1205653"/>
        <a:ext cx="1701322" cy="1230037"/>
      </dsp:txXfrm>
    </dsp:sp>
    <dsp:sp modelId="{C3A57FE3-3807-48B6-95F4-4FB8C4E51A24}">
      <dsp:nvSpPr>
        <dsp:cNvPr id="0" name=""/>
        <dsp:cNvSpPr/>
      </dsp:nvSpPr>
      <dsp:spPr>
        <a:xfrm>
          <a:off x="5338478" y="2923370"/>
          <a:ext cx="1270942" cy="1270677"/>
        </a:xfrm>
        <a:prstGeom prst="ellipse">
          <a:avLst/>
        </a:prstGeom>
        <a:blipFill rotWithShape="1">
          <a:blip xmlns:r="http://schemas.openxmlformats.org/officeDocument/2006/relationships" r:embed="rId3"/>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37CF22AA-5F48-4B64-BE44-8D1F1F03F729}">
      <dsp:nvSpPr>
        <dsp:cNvPr id="0" name=""/>
        <dsp:cNvSpPr/>
      </dsp:nvSpPr>
      <dsp:spPr>
        <a:xfrm>
          <a:off x="6707615" y="2943961"/>
          <a:ext cx="1701322" cy="1230037"/>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ClrTx/>
            <a:buSzPts val="2600"/>
            <a:buFont typeface="+mj-lt"/>
            <a:buNone/>
          </a:pPr>
          <a:r>
            <a:rPr lang="en-US" sz="2600" kern="1200" dirty="0"/>
            <a:t>Pump</a:t>
          </a:r>
        </a:p>
      </dsp:txBody>
      <dsp:txXfrm>
        <a:off x="6707615" y="2943961"/>
        <a:ext cx="1701322" cy="1230037"/>
      </dsp:txXfrm>
    </dsp:sp>
    <dsp:sp modelId="{D0746EFC-E918-4EFC-A631-3BB99641D516}">
      <dsp:nvSpPr>
        <dsp:cNvPr id="0" name=""/>
        <dsp:cNvSpPr/>
      </dsp:nvSpPr>
      <dsp:spPr>
        <a:xfrm>
          <a:off x="4404596" y="4147989"/>
          <a:ext cx="1270942" cy="1270677"/>
        </a:xfrm>
        <a:prstGeom prst="ellipse">
          <a:avLst/>
        </a:prstGeom>
        <a:blipFill rotWithShape="1">
          <a:blip xmlns:r="http://schemas.openxmlformats.org/officeDocument/2006/relationships" r:embed="rId4"/>
          <a:srcRect/>
          <a:stretch>
            <a:fillRect/>
          </a:stretch>
        </a:blip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1">
          <a:scrgbClr r="0" g="0" b="0"/>
        </a:effectRef>
        <a:fontRef idx="minor"/>
      </dsp:style>
    </dsp:sp>
    <dsp:sp modelId="{9B28021B-740C-4043-B006-1C104858ED12}">
      <dsp:nvSpPr>
        <dsp:cNvPr id="0" name=""/>
        <dsp:cNvSpPr/>
      </dsp:nvSpPr>
      <dsp:spPr>
        <a:xfrm>
          <a:off x="5793615" y="4188629"/>
          <a:ext cx="4068151" cy="1230037"/>
        </a:xfrm>
        <a:prstGeom prst="rect">
          <a:avLst/>
        </a:prstGeom>
        <a:noFill/>
        <a:ln w="9525"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l" defTabSz="1155700">
            <a:lnSpc>
              <a:spcPct val="90000"/>
            </a:lnSpc>
            <a:spcBef>
              <a:spcPct val="0"/>
            </a:spcBef>
            <a:spcAft>
              <a:spcPct val="10000"/>
            </a:spcAft>
            <a:buClrTx/>
            <a:buSzPts val="2600"/>
            <a:buFont typeface="+mj-lt"/>
            <a:buNone/>
          </a:pPr>
          <a:r>
            <a:rPr lang="en-US" sz="2600" kern="1200" dirty="0"/>
            <a:t>UV lights</a:t>
          </a:r>
        </a:p>
      </dsp:txBody>
      <dsp:txXfrm>
        <a:off x="5793615" y="4188629"/>
        <a:ext cx="4068151" cy="12300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DB5007-04DD-4E5C-921B-0305340ED925}">
      <dsp:nvSpPr>
        <dsp:cNvPr id="0" name=""/>
        <dsp:cNvSpPr/>
      </dsp:nvSpPr>
      <dsp:spPr>
        <a:xfrm>
          <a:off x="0" y="0"/>
          <a:ext cx="10952480" cy="290661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dirty="0">
              <a:solidFill>
                <a:schemeClr val="tx1"/>
              </a:solidFill>
            </a:rPr>
            <a:t>Additional Features</a:t>
          </a:r>
        </a:p>
        <a:p>
          <a:pPr marL="285750" lvl="1" indent="-285750" algn="l" defTabSz="1778000">
            <a:lnSpc>
              <a:spcPct val="90000"/>
            </a:lnSpc>
            <a:spcBef>
              <a:spcPct val="0"/>
            </a:spcBef>
            <a:spcAft>
              <a:spcPct val="15000"/>
            </a:spcAft>
            <a:buFont typeface="Symbol" panose="05050102010706020507" pitchFamily="18" charset="2"/>
            <a:buChar char=""/>
          </a:pPr>
          <a:r>
            <a:rPr lang="en-US" sz="4000" kern="1200" dirty="0">
              <a:effectLst/>
              <a:latin typeface="Calibri" panose="020F0502020204030204" pitchFamily="34" charset="0"/>
              <a:ea typeface="Calibri" panose="020F0502020204030204" pitchFamily="34" charset="0"/>
              <a:cs typeface="Arial" panose="020B0604020202020204" pitchFamily="34" charset="0"/>
            </a:rPr>
            <a:t>Plants disease/pest detection model.</a:t>
          </a:r>
          <a:endParaRPr lang="en-US" sz="4000" kern="1200" dirty="0"/>
        </a:p>
        <a:p>
          <a:pPr marL="285750" lvl="1" indent="-285750" algn="l" defTabSz="1778000">
            <a:lnSpc>
              <a:spcPct val="90000"/>
            </a:lnSpc>
            <a:spcBef>
              <a:spcPct val="0"/>
            </a:spcBef>
            <a:spcAft>
              <a:spcPct val="15000"/>
            </a:spcAft>
            <a:buChar char="•"/>
          </a:pPr>
          <a:r>
            <a:rPr lang="en-US" sz="4000" kern="1200" dirty="0">
              <a:effectLst/>
              <a:latin typeface="Calibri" panose="020F0502020204030204" pitchFamily="34" charset="0"/>
              <a:ea typeface="Calibri" panose="020F0502020204030204" pitchFamily="34" charset="0"/>
              <a:cs typeface="Arial" panose="020B0604020202020204" pitchFamily="34" charset="0"/>
            </a:rPr>
            <a:t>Filtration system</a:t>
          </a:r>
          <a:endParaRPr lang="en-US" sz="4000" kern="1200" dirty="0"/>
        </a:p>
      </dsp:txBody>
      <dsp:txXfrm>
        <a:off x="2481157" y="0"/>
        <a:ext cx="8471322" cy="2906614"/>
      </dsp:txXfrm>
    </dsp:sp>
    <dsp:sp modelId="{79147B5F-9091-40B6-B890-126187562609}">
      <dsp:nvSpPr>
        <dsp:cNvPr id="0" name=""/>
        <dsp:cNvSpPr/>
      </dsp:nvSpPr>
      <dsp:spPr>
        <a:xfrm>
          <a:off x="290661" y="290661"/>
          <a:ext cx="2190496" cy="2325291"/>
        </a:xfrm>
        <a:prstGeom prst="roundRect">
          <a:avLst>
            <a:gd name="adj" fmla="val 10000"/>
          </a:avLst>
        </a:prstGeom>
        <a:blipFill rotWithShape="1">
          <a:blip xmlns:r="http://schemas.openxmlformats.org/officeDocument/2006/relationships" r:embed="rId1"/>
          <a:srcRect/>
          <a:stretch>
            <a:fillRect l="-35000" r="-35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63D9944-7160-40BD-B7DD-C3D8063D22F3}">
      <dsp:nvSpPr>
        <dsp:cNvPr id="0" name=""/>
        <dsp:cNvSpPr/>
      </dsp:nvSpPr>
      <dsp:spPr>
        <a:xfrm>
          <a:off x="0" y="3197275"/>
          <a:ext cx="10952480" cy="2906614"/>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t" anchorCtr="0">
          <a:noAutofit/>
        </a:bodyPr>
        <a:lstStyle/>
        <a:p>
          <a:pPr marL="0" lvl="0" indent="0" algn="l" defTabSz="2266950">
            <a:lnSpc>
              <a:spcPct val="90000"/>
            </a:lnSpc>
            <a:spcBef>
              <a:spcPct val="0"/>
            </a:spcBef>
            <a:spcAft>
              <a:spcPct val="35000"/>
            </a:spcAft>
            <a:buNone/>
          </a:pPr>
          <a:r>
            <a:rPr lang="en-US" sz="5100" kern="1200" dirty="0">
              <a:solidFill>
                <a:schemeClr val="tx1"/>
              </a:solidFill>
            </a:rPr>
            <a:t>Additional Features</a:t>
          </a:r>
          <a:endParaRPr lang="en-US" sz="5100" kern="1200" dirty="0"/>
        </a:p>
        <a:p>
          <a:pPr marL="285750" lvl="1" indent="-285750" algn="l" defTabSz="1778000">
            <a:lnSpc>
              <a:spcPct val="90000"/>
            </a:lnSpc>
            <a:spcBef>
              <a:spcPct val="0"/>
            </a:spcBef>
            <a:spcAft>
              <a:spcPct val="15000"/>
            </a:spcAft>
            <a:buChar char="•"/>
          </a:pPr>
          <a:r>
            <a:rPr lang="en-US" sz="4000" kern="1200" dirty="0">
              <a:effectLst/>
              <a:latin typeface="Calibri" panose="020F0502020204030204" pitchFamily="34" charset="0"/>
              <a:ea typeface="Calibri" panose="020F0502020204030204" pitchFamily="34" charset="0"/>
              <a:cs typeface="Arial" panose="020B0604020202020204" pitchFamily="34" charset="0"/>
            </a:rPr>
            <a:t>Rain drops collector</a:t>
          </a:r>
          <a:endParaRPr lang="en-US" sz="4000" kern="1200" dirty="0"/>
        </a:p>
        <a:p>
          <a:pPr marL="285750" lvl="1" indent="-285750" algn="l" defTabSz="1778000">
            <a:lnSpc>
              <a:spcPct val="90000"/>
            </a:lnSpc>
            <a:spcBef>
              <a:spcPct val="0"/>
            </a:spcBef>
            <a:spcAft>
              <a:spcPct val="15000"/>
            </a:spcAft>
            <a:buChar char="•"/>
          </a:pPr>
          <a:r>
            <a:rPr lang="en-US" sz="4000" kern="1200" dirty="0">
              <a:effectLst/>
              <a:latin typeface="Calibri" panose="020F0502020204030204" pitchFamily="34" charset="0"/>
              <a:ea typeface="Calibri" panose="020F0502020204030204" pitchFamily="34" charset="0"/>
              <a:cs typeface="Arial" panose="020B0604020202020204" pitchFamily="34" charset="0"/>
            </a:rPr>
            <a:t>Power saving mode</a:t>
          </a:r>
          <a:endParaRPr lang="en-US" sz="4000" kern="1200" dirty="0"/>
        </a:p>
      </dsp:txBody>
      <dsp:txXfrm>
        <a:off x="2481157" y="3197275"/>
        <a:ext cx="8471322" cy="2906614"/>
      </dsp:txXfrm>
    </dsp:sp>
    <dsp:sp modelId="{D9A21F03-6C54-4397-913A-97AA2559A44D}">
      <dsp:nvSpPr>
        <dsp:cNvPr id="0" name=""/>
        <dsp:cNvSpPr/>
      </dsp:nvSpPr>
      <dsp:spPr>
        <a:xfrm>
          <a:off x="290661" y="3487936"/>
          <a:ext cx="2190496" cy="2325291"/>
        </a:xfrm>
        <a:prstGeom prst="roundRect">
          <a:avLst>
            <a:gd name="adj" fmla="val 10000"/>
          </a:avLst>
        </a:prstGeom>
        <a:blipFill rotWithShape="1">
          <a:blip xmlns:r="http://schemas.openxmlformats.org/officeDocument/2006/relationships" r:embed="rId2"/>
          <a:srcRect/>
          <a:stretch>
            <a:fillRect l="-20000" r="-20000"/>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9868AD-BD25-4C1B-B7A3-92F1DFEFEBB2}" type="datetimeFigureOut">
              <a:rPr lang="en-US" smtClean="0"/>
              <a:t>2022-10-10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54BC21-FCCD-496F-806A-F19681FD6AED}" type="slidenum">
              <a:rPr lang="en-US" smtClean="0"/>
              <a:t>‹#›</a:t>
            </a:fld>
            <a:endParaRPr lang="en-US"/>
          </a:p>
        </p:txBody>
      </p:sp>
    </p:spTree>
    <p:extLst>
      <p:ext uri="{BB962C8B-B14F-4D97-AF65-F5344CB8AC3E}">
        <p14:creationId xmlns:p14="http://schemas.microsoft.com/office/powerpoint/2010/main" val="1703268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54BC21-FCCD-496F-806A-F19681FD6AED}" type="slidenum">
              <a:rPr lang="en-US" smtClean="0"/>
              <a:t>18</a:t>
            </a:fld>
            <a:endParaRPr lang="en-US"/>
          </a:p>
        </p:txBody>
      </p:sp>
    </p:spTree>
    <p:extLst>
      <p:ext uri="{BB962C8B-B14F-4D97-AF65-F5344CB8AC3E}">
        <p14:creationId xmlns:p14="http://schemas.microsoft.com/office/powerpoint/2010/main" val="2623330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40070980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BE0948-3D8A-4C1F-B28A-539C4AF0C33D}" type="datetimeFigureOut">
              <a:rPr lang="en-US" smtClean="0"/>
              <a:t>2022-10-10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3460736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2704517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6367453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18536200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18235281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2622801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3605951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41225369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1461305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4186868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BE0948-3D8A-4C1F-B28A-539C4AF0C33D}" type="datetimeFigureOut">
              <a:rPr lang="en-US" smtClean="0"/>
              <a:t>2022-10-10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3358835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9BE0948-3D8A-4C1F-B28A-539C4AF0C33D}" type="datetimeFigureOut">
              <a:rPr lang="en-US" smtClean="0"/>
              <a:t>2022-10-10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3282646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757099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4130126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9BE0948-3D8A-4C1F-B28A-539C4AF0C33D}" type="datetimeFigureOut">
              <a:rPr lang="en-US" smtClean="0"/>
              <a:t>2022-10-10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3339222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BE0948-3D8A-4C1F-B28A-539C4AF0C33D}" type="datetimeFigureOut">
              <a:rPr lang="en-US" smtClean="0"/>
              <a:t>2022-10-10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C1EF55-6A27-4323-A060-96EE310B369A}" type="slidenum">
              <a:rPr lang="en-US" smtClean="0"/>
              <a:t>‹#›</a:t>
            </a:fld>
            <a:endParaRPr lang="en-US"/>
          </a:p>
        </p:txBody>
      </p:sp>
    </p:spTree>
    <p:extLst>
      <p:ext uri="{BB962C8B-B14F-4D97-AF65-F5344CB8AC3E}">
        <p14:creationId xmlns:p14="http://schemas.microsoft.com/office/powerpoint/2010/main" val="3289769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9BE0948-3D8A-4C1F-B28A-539C4AF0C33D}" type="datetimeFigureOut">
              <a:rPr lang="en-US" smtClean="0"/>
              <a:t>2022-10-10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BC1EF55-6A27-4323-A060-96EE310B369A}" type="slidenum">
              <a:rPr lang="en-US" smtClean="0"/>
              <a:t>‹#›</a:t>
            </a:fld>
            <a:endParaRPr lang="en-US"/>
          </a:p>
        </p:txBody>
      </p:sp>
    </p:spTree>
    <p:extLst>
      <p:ext uri="{BB962C8B-B14F-4D97-AF65-F5344CB8AC3E}">
        <p14:creationId xmlns:p14="http://schemas.microsoft.com/office/powerpoint/2010/main" val="2329013694"/>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2027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FB814-8520-1ADD-A153-9435B25F7E75}"/>
              </a:ext>
            </a:extLst>
          </p:cNvPr>
          <p:cNvSpPr>
            <a:spLocks noGrp="1"/>
          </p:cNvSpPr>
          <p:nvPr>
            <p:ph type="title"/>
          </p:nvPr>
        </p:nvSpPr>
        <p:spPr/>
        <p:txBody>
          <a:bodyPr>
            <a:normAutofit/>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CCFF66"/>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3" name="Content Placeholder 2">
            <a:extLst>
              <a:ext uri="{FF2B5EF4-FFF2-40B4-BE49-F238E27FC236}">
                <a16:creationId xmlns:a16="http://schemas.microsoft.com/office/drawing/2014/main" id="{ED2F1152-461F-D08E-6FF3-4DFA8BD1898E}"/>
              </a:ext>
            </a:extLst>
          </p:cNvPr>
          <p:cNvSpPr>
            <a:spLocks noGrp="1"/>
          </p:cNvSpPr>
          <p:nvPr>
            <p:ph idx="1"/>
          </p:nvPr>
        </p:nvSpPr>
        <p:spPr>
          <a:xfrm>
            <a:off x="913795" y="2189649"/>
            <a:ext cx="10353762" cy="4058751"/>
          </a:xfrm>
        </p:spPr>
        <p:txBody>
          <a:bodyPr>
            <a:normAutofit/>
          </a:bodyPr>
          <a:lstStyle/>
          <a:p>
            <a:pPr>
              <a:lnSpc>
                <a:spcPct val="150000"/>
              </a:lnSpc>
            </a:pPr>
            <a:r>
              <a:rPr lang="en-US" sz="2800" dirty="0">
                <a:effectLst/>
                <a:latin typeface="Calibri" panose="020F0502020204030204" pitchFamily="34" charset="0"/>
                <a:ea typeface="Calibri" panose="020F0502020204030204" pitchFamily="34" charset="0"/>
                <a:cs typeface="Arial" panose="020B0604020202020204" pitchFamily="34" charset="0"/>
              </a:rPr>
              <a:t>The main component that controls the overall system and has the core logic on which the system runs is the microcontroller.</a:t>
            </a:r>
          </a:p>
          <a:p>
            <a:pPr>
              <a:lnSpc>
                <a:spcPct val="150000"/>
              </a:lnSpc>
            </a:pPr>
            <a:r>
              <a:rPr lang="en-US" sz="2800" dirty="0">
                <a:effectLst/>
                <a:latin typeface="Calibri" panose="020F0502020204030204" pitchFamily="34" charset="0"/>
                <a:cs typeface="Arial" panose="020B0604020202020204" pitchFamily="34" charset="0"/>
              </a:rPr>
              <a:t>We will be using ARM based microcontroller as it provides many features that will make it much easier for us to implement the required system without needing additional external IC’s.</a:t>
            </a:r>
          </a:p>
        </p:txBody>
      </p:sp>
      <p:sp>
        <p:nvSpPr>
          <p:cNvPr id="4" name="Title 1">
            <a:extLst>
              <a:ext uri="{FF2B5EF4-FFF2-40B4-BE49-F238E27FC236}">
                <a16:creationId xmlns:a16="http://schemas.microsoft.com/office/drawing/2014/main" id="{BCD251B4-DCA4-F731-696D-23BBFAAB7D50}"/>
              </a:ext>
            </a:extLst>
          </p:cNvPr>
          <p:cNvSpPr txBox="1">
            <a:spLocks/>
          </p:cNvSpPr>
          <p:nvPr/>
        </p:nvSpPr>
        <p:spPr>
          <a:xfrm>
            <a:off x="913795" y="1399625"/>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MCU</a:t>
            </a:r>
          </a:p>
        </p:txBody>
      </p:sp>
    </p:spTree>
    <p:extLst>
      <p:ext uri="{BB962C8B-B14F-4D97-AF65-F5344CB8AC3E}">
        <p14:creationId xmlns:p14="http://schemas.microsoft.com/office/powerpoint/2010/main" val="1239380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9380E-F92E-F2BA-FCE2-8AAB664BC626}"/>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5" name="Title 1">
            <a:extLst>
              <a:ext uri="{FF2B5EF4-FFF2-40B4-BE49-F238E27FC236}">
                <a16:creationId xmlns:a16="http://schemas.microsoft.com/office/drawing/2014/main" id="{B05DF5FD-C6E2-3BE9-5D4C-6753418D1DD3}"/>
              </a:ext>
            </a:extLst>
          </p:cNvPr>
          <p:cNvSpPr txBox="1">
            <a:spLocks/>
          </p:cNvSpPr>
          <p:nvPr/>
        </p:nvSpPr>
        <p:spPr>
          <a:xfrm>
            <a:off x="913795"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Sensors</a:t>
            </a:r>
          </a:p>
        </p:txBody>
      </p:sp>
      <p:graphicFrame>
        <p:nvGraphicFramePr>
          <p:cNvPr id="20" name="Diagram 19">
            <a:extLst>
              <a:ext uri="{FF2B5EF4-FFF2-40B4-BE49-F238E27FC236}">
                <a16:creationId xmlns:a16="http://schemas.microsoft.com/office/drawing/2014/main" id="{63508983-339E-4A29-8AE7-A7B607762FD7}"/>
              </a:ext>
            </a:extLst>
          </p:cNvPr>
          <p:cNvGraphicFramePr/>
          <p:nvPr>
            <p:extLst>
              <p:ext uri="{D42A27DB-BD31-4B8C-83A1-F6EECF244321}">
                <p14:modId xmlns:p14="http://schemas.microsoft.com/office/powerpoint/2010/main" val="4194746015"/>
              </p:ext>
            </p:extLst>
          </p:nvPr>
        </p:nvGraphicFramePr>
        <p:xfrm>
          <a:off x="181877" y="2346531"/>
          <a:ext cx="11677188" cy="4058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2170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7AAD-36C3-9830-7623-ED96DE521C8C}"/>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graphicFrame>
        <p:nvGraphicFramePr>
          <p:cNvPr id="10" name="Diagram 9">
            <a:extLst>
              <a:ext uri="{FF2B5EF4-FFF2-40B4-BE49-F238E27FC236}">
                <a16:creationId xmlns:a16="http://schemas.microsoft.com/office/drawing/2014/main" id="{8541F404-072D-6410-3928-3C976A002CF4}"/>
              </a:ext>
            </a:extLst>
          </p:cNvPr>
          <p:cNvGraphicFramePr/>
          <p:nvPr>
            <p:extLst>
              <p:ext uri="{D42A27DB-BD31-4B8C-83A1-F6EECF244321}">
                <p14:modId xmlns:p14="http://schemas.microsoft.com/office/powerpoint/2010/main" val="1338337158"/>
              </p:ext>
            </p:extLst>
          </p:nvPr>
        </p:nvGraphicFramePr>
        <p:xfrm>
          <a:off x="646111" y="1152983"/>
          <a:ext cx="1010194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76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7AAD-36C3-9830-7623-ED96DE521C8C}"/>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3" name="Content Placeholder 2">
            <a:extLst>
              <a:ext uri="{FF2B5EF4-FFF2-40B4-BE49-F238E27FC236}">
                <a16:creationId xmlns:a16="http://schemas.microsoft.com/office/drawing/2014/main" id="{5E4A6A1B-9FCC-7152-C2CE-FDC89D466F47}"/>
              </a:ext>
            </a:extLst>
          </p:cNvPr>
          <p:cNvSpPr>
            <a:spLocks noGrp="1"/>
          </p:cNvSpPr>
          <p:nvPr>
            <p:ph idx="1"/>
          </p:nvPr>
        </p:nvSpPr>
        <p:spPr>
          <a:xfrm>
            <a:off x="912348" y="2189649"/>
            <a:ext cx="10353762" cy="4058751"/>
          </a:xfrm>
        </p:spPr>
        <p:txBody>
          <a:bodyPr>
            <a:normAutofit lnSpcReduction="10000"/>
          </a:bodyPr>
          <a:lstStyle/>
          <a:p>
            <a:pPr>
              <a:lnSpc>
                <a:spcPct val="130000"/>
              </a:lnSpc>
            </a:pPr>
            <a:r>
              <a:rPr lang="en-US" sz="2600" dirty="0">
                <a:latin typeface="Calibri" panose="020F0502020204030204" pitchFamily="34" charset="0"/>
                <a:cs typeface="Arial" panose="020B0604020202020204" pitchFamily="34" charset="0"/>
              </a:rPr>
              <a:t>The MCU takes a photo through the camera module every 5 minutes to update the camera feed on the website.</a:t>
            </a:r>
          </a:p>
          <a:p>
            <a:pPr>
              <a:lnSpc>
                <a:spcPct val="130000"/>
              </a:lnSpc>
            </a:pPr>
            <a:r>
              <a:rPr lang="en-US" sz="2600" dirty="0">
                <a:latin typeface="Calibri" panose="020F0502020204030204" pitchFamily="34" charset="0"/>
                <a:cs typeface="Arial" panose="020B0604020202020204" pitchFamily="34" charset="0"/>
              </a:rPr>
              <a:t>The camera module we will be using is “OV7670”.</a:t>
            </a:r>
          </a:p>
          <a:p>
            <a:pPr>
              <a:lnSpc>
                <a:spcPct val="130000"/>
              </a:lnSpc>
            </a:pPr>
            <a:r>
              <a:rPr lang="en-US" sz="2600" dirty="0">
                <a:latin typeface="Calibri" panose="020F0502020204030204" pitchFamily="34" charset="0"/>
                <a:cs typeface="Arial" panose="020B0604020202020204" pitchFamily="34" charset="0"/>
              </a:rPr>
              <a:t>The MCU configures the camera module registers through SCCB interface which is very similar to I2C.</a:t>
            </a:r>
          </a:p>
          <a:p>
            <a:pPr>
              <a:lnSpc>
                <a:spcPct val="130000"/>
              </a:lnSpc>
            </a:pPr>
            <a:r>
              <a:rPr lang="en-US" sz="2600" dirty="0">
                <a:latin typeface="Calibri" panose="020F0502020204030204" pitchFamily="34" charset="0"/>
                <a:cs typeface="Arial" panose="020B0604020202020204" pitchFamily="34" charset="0"/>
              </a:rPr>
              <a:t>This module provides programmable brightness, gain, hue, saturation and other image processing parameters that we will use. </a:t>
            </a:r>
          </a:p>
          <a:p>
            <a:pPr>
              <a:lnSpc>
                <a:spcPct val="130000"/>
              </a:lnSpc>
            </a:pPr>
            <a:endParaRPr lang="en-US" sz="2600" dirty="0">
              <a:latin typeface="Calibri" panose="020F0502020204030204" pitchFamily="34" charset="0"/>
              <a:cs typeface="Arial" panose="020B0604020202020204" pitchFamily="34" charset="0"/>
            </a:endParaRPr>
          </a:p>
        </p:txBody>
      </p:sp>
      <p:sp>
        <p:nvSpPr>
          <p:cNvPr id="4" name="Title 1">
            <a:extLst>
              <a:ext uri="{FF2B5EF4-FFF2-40B4-BE49-F238E27FC236}">
                <a16:creationId xmlns:a16="http://schemas.microsoft.com/office/drawing/2014/main" id="{FF54B894-09C9-8AC2-950D-E4F9623107C2}"/>
              </a:ext>
            </a:extLst>
          </p:cNvPr>
          <p:cNvSpPr txBox="1">
            <a:spLocks/>
          </p:cNvSpPr>
          <p:nvPr/>
        </p:nvSpPr>
        <p:spPr>
          <a:xfrm>
            <a:off x="924443"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Camera</a:t>
            </a:r>
          </a:p>
        </p:txBody>
      </p:sp>
    </p:spTree>
    <p:extLst>
      <p:ext uri="{BB962C8B-B14F-4D97-AF65-F5344CB8AC3E}">
        <p14:creationId xmlns:p14="http://schemas.microsoft.com/office/powerpoint/2010/main" val="33783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7AAD-36C3-9830-7623-ED96DE521C8C}"/>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3" name="Content Placeholder 2">
            <a:extLst>
              <a:ext uri="{FF2B5EF4-FFF2-40B4-BE49-F238E27FC236}">
                <a16:creationId xmlns:a16="http://schemas.microsoft.com/office/drawing/2014/main" id="{5E4A6A1B-9FCC-7152-C2CE-FDC89D466F47}"/>
              </a:ext>
            </a:extLst>
          </p:cNvPr>
          <p:cNvSpPr>
            <a:spLocks noGrp="1"/>
          </p:cNvSpPr>
          <p:nvPr>
            <p:ph idx="1"/>
          </p:nvPr>
        </p:nvSpPr>
        <p:spPr>
          <a:xfrm>
            <a:off x="912348" y="2189649"/>
            <a:ext cx="10353762" cy="4058751"/>
          </a:xfrm>
        </p:spPr>
        <p:txBody>
          <a:bodyPr>
            <a:normAutofit/>
          </a:bodyPr>
          <a:lstStyle/>
          <a:p>
            <a:pPr>
              <a:lnSpc>
                <a:spcPct val="130000"/>
              </a:lnSpc>
            </a:pPr>
            <a:r>
              <a:rPr lang="en-US" sz="2600" dirty="0">
                <a:latin typeface="Calibri" panose="020F0502020204030204" pitchFamily="34" charset="0"/>
                <a:cs typeface="Arial" panose="020B0604020202020204" pitchFamily="34" charset="0"/>
              </a:rPr>
              <a:t>This module provides programmable brightness, gain, hue, saturation and other image processing parameters that we will use. </a:t>
            </a:r>
          </a:p>
          <a:p>
            <a:pPr>
              <a:lnSpc>
                <a:spcPct val="130000"/>
              </a:lnSpc>
            </a:pPr>
            <a:r>
              <a:rPr lang="en-US" sz="2600" dirty="0">
                <a:latin typeface="Calibri" panose="020F0502020204030204" pitchFamily="34" charset="0"/>
                <a:cs typeface="Arial" panose="020B0604020202020204" pitchFamily="34" charset="0"/>
              </a:rPr>
              <a:t>Another reason for using ARM based MCU like stm32 is that it has a DCMI peripheral that receives the pixels array data from the camera module.</a:t>
            </a:r>
          </a:p>
        </p:txBody>
      </p:sp>
      <p:sp>
        <p:nvSpPr>
          <p:cNvPr id="4" name="Title 1">
            <a:extLst>
              <a:ext uri="{FF2B5EF4-FFF2-40B4-BE49-F238E27FC236}">
                <a16:creationId xmlns:a16="http://schemas.microsoft.com/office/drawing/2014/main" id="{FF54B894-09C9-8AC2-950D-E4F9623107C2}"/>
              </a:ext>
            </a:extLst>
          </p:cNvPr>
          <p:cNvSpPr txBox="1">
            <a:spLocks/>
          </p:cNvSpPr>
          <p:nvPr/>
        </p:nvSpPr>
        <p:spPr>
          <a:xfrm>
            <a:off x="924443"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Camera (Cont.)</a:t>
            </a:r>
          </a:p>
        </p:txBody>
      </p:sp>
    </p:spTree>
    <p:extLst>
      <p:ext uri="{BB962C8B-B14F-4D97-AF65-F5344CB8AC3E}">
        <p14:creationId xmlns:p14="http://schemas.microsoft.com/office/powerpoint/2010/main" val="29419526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27AAD-36C3-9830-7623-ED96DE521C8C}"/>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3" name="Content Placeholder 2">
            <a:extLst>
              <a:ext uri="{FF2B5EF4-FFF2-40B4-BE49-F238E27FC236}">
                <a16:creationId xmlns:a16="http://schemas.microsoft.com/office/drawing/2014/main" id="{5E4A6A1B-9FCC-7152-C2CE-FDC89D466F47}"/>
              </a:ext>
            </a:extLst>
          </p:cNvPr>
          <p:cNvSpPr>
            <a:spLocks noGrp="1"/>
          </p:cNvSpPr>
          <p:nvPr>
            <p:ph idx="1"/>
          </p:nvPr>
        </p:nvSpPr>
        <p:spPr>
          <a:xfrm>
            <a:off x="912348" y="2189649"/>
            <a:ext cx="10353762" cy="4058751"/>
          </a:xfrm>
        </p:spPr>
        <p:txBody>
          <a:bodyPr>
            <a:normAutofit/>
          </a:bodyPr>
          <a:lstStyle/>
          <a:p>
            <a:pPr marR="0">
              <a:lnSpc>
                <a:spcPct val="150000"/>
              </a:lnSpc>
            </a:pPr>
            <a:r>
              <a:rPr lang="en-US" sz="2600" dirty="0">
                <a:effectLst/>
                <a:latin typeface="Calibri" panose="020F0502020204030204" pitchFamily="34" charset="0"/>
                <a:cs typeface="Arial" panose="020B0604020202020204" pitchFamily="34" charset="0"/>
              </a:rPr>
              <a:t>We use this module to send </a:t>
            </a:r>
            <a:r>
              <a:rPr lang="en-US" sz="2600" dirty="0">
                <a:latin typeface="Calibri" panose="020F0502020204030204" pitchFamily="34" charset="0"/>
                <a:cs typeface="Arial" panose="020B0604020202020204" pitchFamily="34" charset="0"/>
              </a:rPr>
              <a:t>sensor data, photos and logs to the server backend.</a:t>
            </a:r>
          </a:p>
          <a:p>
            <a:pPr>
              <a:lnSpc>
                <a:spcPct val="150000"/>
              </a:lnSpc>
            </a:pPr>
            <a:r>
              <a:rPr lang="en-US" sz="2600" dirty="0">
                <a:effectLst/>
                <a:latin typeface="Calibri" panose="020F0502020204030204" pitchFamily="34" charset="0"/>
                <a:cs typeface="Arial" panose="020B0604020202020204" pitchFamily="34" charset="0"/>
              </a:rPr>
              <a:t>The Wi-Fi module we will be using is “</a:t>
            </a:r>
            <a:r>
              <a:rPr lang="en-US" sz="2600" dirty="0">
                <a:latin typeface="Calibri" panose="020F0502020204030204" pitchFamily="34" charset="0"/>
                <a:cs typeface="Arial" panose="020B0604020202020204" pitchFamily="34" charset="0"/>
              </a:rPr>
              <a:t>ESP-01S</a:t>
            </a:r>
            <a:r>
              <a:rPr lang="en-US" sz="2600" dirty="0">
                <a:effectLst/>
                <a:latin typeface="Calibri" panose="020F0502020204030204" pitchFamily="34" charset="0"/>
                <a:cs typeface="Arial" panose="020B0604020202020204" pitchFamily="34" charset="0"/>
              </a:rPr>
              <a:t>”. </a:t>
            </a:r>
          </a:p>
          <a:p>
            <a:pPr>
              <a:lnSpc>
                <a:spcPct val="150000"/>
              </a:lnSpc>
            </a:pPr>
            <a:r>
              <a:rPr lang="en-US" sz="2600" dirty="0">
                <a:latin typeface="Calibri" panose="020F0502020204030204" pitchFamily="34" charset="0"/>
                <a:cs typeface="Arial" panose="020B0604020202020204" pitchFamily="34" charset="0"/>
              </a:rPr>
              <a:t>This a Wi-Fi Serial TTL Module that enables us to communicate with ESP8266 through serial protocol.</a:t>
            </a:r>
          </a:p>
        </p:txBody>
      </p:sp>
      <p:sp>
        <p:nvSpPr>
          <p:cNvPr id="4" name="Title 1">
            <a:extLst>
              <a:ext uri="{FF2B5EF4-FFF2-40B4-BE49-F238E27FC236}">
                <a16:creationId xmlns:a16="http://schemas.microsoft.com/office/drawing/2014/main" id="{FF54B894-09C9-8AC2-950D-E4F9623107C2}"/>
              </a:ext>
            </a:extLst>
          </p:cNvPr>
          <p:cNvSpPr txBox="1">
            <a:spLocks/>
          </p:cNvSpPr>
          <p:nvPr/>
        </p:nvSpPr>
        <p:spPr>
          <a:xfrm>
            <a:off x="924443"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Wi-Fi Module</a:t>
            </a:r>
          </a:p>
        </p:txBody>
      </p:sp>
    </p:spTree>
    <p:extLst>
      <p:ext uri="{BB962C8B-B14F-4D97-AF65-F5344CB8AC3E}">
        <p14:creationId xmlns:p14="http://schemas.microsoft.com/office/powerpoint/2010/main" val="1505394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CCA7-4EBE-E085-4E9D-9F55A0D795E3}"/>
              </a:ext>
            </a:extLst>
          </p:cNvPr>
          <p:cNvSpPr>
            <a:spLocks noGrp="1"/>
          </p:cNvSpPr>
          <p:nvPr>
            <p:ph type="title"/>
          </p:nvPr>
        </p:nvSpPr>
        <p:spPr/>
        <p:txBody>
          <a:bodyPr>
            <a:normAutofit/>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3" name="Content Placeholder 2">
            <a:extLst>
              <a:ext uri="{FF2B5EF4-FFF2-40B4-BE49-F238E27FC236}">
                <a16:creationId xmlns:a16="http://schemas.microsoft.com/office/drawing/2014/main" id="{613BD356-BBE4-E76C-B1C7-4BC71125D9C3}"/>
              </a:ext>
            </a:extLst>
          </p:cNvPr>
          <p:cNvSpPr>
            <a:spLocks noGrp="1"/>
          </p:cNvSpPr>
          <p:nvPr>
            <p:ph idx="1"/>
          </p:nvPr>
        </p:nvSpPr>
        <p:spPr>
          <a:xfrm>
            <a:off x="913795" y="2189649"/>
            <a:ext cx="10353762" cy="4058751"/>
          </a:xfrm>
        </p:spPr>
        <p:txBody>
          <a:bodyPr>
            <a:normAutofit/>
          </a:bodyPr>
          <a:lstStyle/>
          <a:p>
            <a:pPr>
              <a:lnSpc>
                <a:spcPct val="150000"/>
              </a:lnSpc>
            </a:pPr>
            <a:r>
              <a:rPr lang="en-US" sz="2600" dirty="0">
                <a:effectLst/>
                <a:latin typeface="Calibri" panose="020F0502020204030204" pitchFamily="34" charset="0"/>
                <a:ea typeface="Calibri" panose="020F0502020204030204" pitchFamily="34" charset="0"/>
                <a:cs typeface="Arial" panose="020B0604020202020204" pitchFamily="34" charset="0"/>
              </a:rPr>
              <a:t>The user logs into a website to monitor his farm.</a:t>
            </a:r>
          </a:p>
          <a:p>
            <a:pPr>
              <a:lnSpc>
                <a:spcPct val="150000"/>
              </a:lnSpc>
            </a:pPr>
            <a:r>
              <a:rPr lang="en-US" sz="2600" dirty="0">
                <a:effectLst/>
                <a:latin typeface="Calibri" panose="020F0502020204030204" pitchFamily="34" charset="0"/>
                <a:ea typeface="Calibri" panose="020F0502020204030204" pitchFamily="34" charset="0"/>
                <a:cs typeface="Arial" panose="020B0604020202020204" pitchFamily="34" charset="0"/>
              </a:rPr>
              <a:t>The user will send to the server information about what seeds he has planted and where, so that the server saves it into the database and sends this information to the MCU. </a:t>
            </a:r>
          </a:p>
          <a:p>
            <a:pPr>
              <a:lnSpc>
                <a:spcPct val="150000"/>
              </a:lnSpc>
            </a:pPr>
            <a:r>
              <a:rPr lang="en-US" sz="2600" dirty="0">
                <a:effectLst/>
                <a:latin typeface="Calibri" panose="020F0502020204030204" pitchFamily="34" charset="0"/>
                <a:ea typeface="Calibri" panose="020F0502020204030204" pitchFamily="34" charset="0"/>
                <a:cs typeface="Arial" panose="020B0604020202020204" pitchFamily="34" charset="0"/>
              </a:rPr>
              <a:t>Then, the MCU will adjust its timer and system behavior to be able to water the plants at the right time.</a:t>
            </a:r>
          </a:p>
        </p:txBody>
      </p:sp>
      <p:sp>
        <p:nvSpPr>
          <p:cNvPr id="4" name="Title 1">
            <a:extLst>
              <a:ext uri="{FF2B5EF4-FFF2-40B4-BE49-F238E27FC236}">
                <a16:creationId xmlns:a16="http://schemas.microsoft.com/office/drawing/2014/main" id="{D0FA07FA-A2F8-85AF-DC81-E789E61C29BC}"/>
              </a:ext>
            </a:extLst>
          </p:cNvPr>
          <p:cNvSpPr txBox="1">
            <a:spLocks/>
          </p:cNvSpPr>
          <p:nvPr/>
        </p:nvSpPr>
        <p:spPr>
          <a:xfrm>
            <a:off x="924443"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Server</a:t>
            </a:r>
          </a:p>
        </p:txBody>
      </p:sp>
    </p:spTree>
    <p:extLst>
      <p:ext uri="{BB962C8B-B14F-4D97-AF65-F5344CB8AC3E}">
        <p14:creationId xmlns:p14="http://schemas.microsoft.com/office/powerpoint/2010/main" val="61795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CCA7-4EBE-E085-4E9D-9F55A0D795E3}"/>
              </a:ext>
            </a:extLst>
          </p:cNvPr>
          <p:cNvSpPr>
            <a:spLocks noGrp="1"/>
          </p:cNvSpPr>
          <p:nvPr>
            <p:ph type="title"/>
          </p:nvPr>
        </p:nvSpPr>
        <p:spPr/>
        <p:txBody>
          <a:bodyPr>
            <a:normAutofit/>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3" name="Content Placeholder 2">
            <a:extLst>
              <a:ext uri="{FF2B5EF4-FFF2-40B4-BE49-F238E27FC236}">
                <a16:creationId xmlns:a16="http://schemas.microsoft.com/office/drawing/2014/main" id="{613BD356-BBE4-E76C-B1C7-4BC71125D9C3}"/>
              </a:ext>
            </a:extLst>
          </p:cNvPr>
          <p:cNvSpPr>
            <a:spLocks noGrp="1"/>
          </p:cNvSpPr>
          <p:nvPr>
            <p:ph idx="1"/>
          </p:nvPr>
        </p:nvSpPr>
        <p:spPr>
          <a:xfrm>
            <a:off x="913795" y="2189649"/>
            <a:ext cx="10353762" cy="4058751"/>
          </a:xfrm>
        </p:spPr>
        <p:txBody>
          <a:bodyPr>
            <a:normAutofit fontScale="92500" lnSpcReduction="20000"/>
          </a:bodyPr>
          <a:lstStyle/>
          <a:p>
            <a:pPr>
              <a:lnSpc>
                <a:spcPct val="150000"/>
              </a:lnSpc>
            </a:pPr>
            <a:r>
              <a:rPr lang="en-US" sz="2800" dirty="0">
                <a:effectLst/>
                <a:latin typeface="Calibri" panose="020F0502020204030204" pitchFamily="34" charset="0"/>
                <a:ea typeface="Calibri" panose="020F0502020204030204" pitchFamily="34" charset="0"/>
                <a:cs typeface="Arial" panose="020B0604020202020204" pitchFamily="34" charset="0"/>
              </a:rPr>
              <a:t>The server is responsible for receiving sensor data from the MCU and saving it into the database for future reference. It also renders the HTML files to the user.</a:t>
            </a:r>
          </a:p>
          <a:p>
            <a:pPr>
              <a:lnSpc>
                <a:spcPct val="150000"/>
              </a:lnSpc>
            </a:pPr>
            <a:r>
              <a:rPr lang="en-US" sz="2800" dirty="0">
                <a:effectLst/>
                <a:latin typeface="Calibri" panose="020F0502020204030204" pitchFamily="34" charset="0"/>
                <a:ea typeface="Calibri" panose="020F0502020204030204" pitchFamily="34" charset="0"/>
                <a:cs typeface="Arial" panose="020B0604020202020204" pitchFamily="34" charset="0"/>
              </a:rPr>
              <a:t>The MCU communicates with the server through the Wi-Fi module sending sensors’ data and logs.</a:t>
            </a:r>
          </a:p>
          <a:p>
            <a:pPr>
              <a:lnSpc>
                <a:spcPct val="150000"/>
              </a:lnSpc>
            </a:pPr>
            <a:r>
              <a:rPr lang="en-US" sz="2800" dirty="0">
                <a:effectLst/>
                <a:latin typeface="Calibri" panose="020F0502020204030204" pitchFamily="34" charset="0"/>
                <a:ea typeface="Calibri" panose="020F0502020204030204" pitchFamily="34" charset="0"/>
                <a:cs typeface="Arial" panose="020B0604020202020204" pitchFamily="34" charset="0"/>
              </a:rPr>
              <a:t>The user will be mostly monitoring and not really sending any data or commands to the server.</a:t>
            </a:r>
          </a:p>
        </p:txBody>
      </p:sp>
      <p:sp>
        <p:nvSpPr>
          <p:cNvPr id="4" name="Title 1">
            <a:extLst>
              <a:ext uri="{FF2B5EF4-FFF2-40B4-BE49-F238E27FC236}">
                <a16:creationId xmlns:a16="http://schemas.microsoft.com/office/drawing/2014/main" id="{D0FA07FA-A2F8-85AF-DC81-E789E61C29BC}"/>
              </a:ext>
            </a:extLst>
          </p:cNvPr>
          <p:cNvSpPr txBox="1">
            <a:spLocks/>
          </p:cNvSpPr>
          <p:nvPr/>
        </p:nvSpPr>
        <p:spPr>
          <a:xfrm>
            <a:off x="924443"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Server (Cont.)</a:t>
            </a:r>
          </a:p>
        </p:txBody>
      </p:sp>
    </p:spTree>
    <p:extLst>
      <p:ext uri="{BB962C8B-B14F-4D97-AF65-F5344CB8AC3E}">
        <p14:creationId xmlns:p14="http://schemas.microsoft.com/office/powerpoint/2010/main" val="739506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1822-2083-0506-74E9-B8807FB2679A}"/>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3" name="Content Placeholder 2">
            <a:extLst>
              <a:ext uri="{FF2B5EF4-FFF2-40B4-BE49-F238E27FC236}">
                <a16:creationId xmlns:a16="http://schemas.microsoft.com/office/drawing/2014/main" id="{E31F103F-FB07-D945-A140-603BAE560D51}"/>
              </a:ext>
            </a:extLst>
          </p:cNvPr>
          <p:cNvSpPr>
            <a:spLocks noGrp="1"/>
          </p:cNvSpPr>
          <p:nvPr>
            <p:ph idx="1"/>
          </p:nvPr>
        </p:nvSpPr>
        <p:spPr>
          <a:xfrm>
            <a:off x="910534" y="2189649"/>
            <a:ext cx="10353762" cy="4058751"/>
          </a:xfrm>
        </p:spPr>
        <p:txBody>
          <a:bodyPr>
            <a:noAutofit/>
          </a:bodyPr>
          <a:lstStyle/>
          <a:p>
            <a:pPr marR="0">
              <a:lnSpc>
                <a:spcPct val="150000"/>
              </a:lnSpc>
            </a:pPr>
            <a:r>
              <a:rPr lang="en-US" sz="2600" dirty="0">
                <a:effectLst/>
                <a:latin typeface="Calibri" panose="020F0502020204030204" pitchFamily="34" charset="0"/>
                <a:cs typeface="Arial" panose="020B0604020202020204" pitchFamily="34" charset="0"/>
              </a:rPr>
              <a:t>There are two tanks in the system: </a:t>
            </a:r>
          </a:p>
          <a:p>
            <a:pPr marR="0">
              <a:lnSpc>
                <a:spcPct val="150000"/>
              </a:lnSpc>
            </a:pPr>
            <a:r>
              <a:rPr lang="en-US" sz="2600" dirty="0">
                <a:effectLst/>
                <a:latin typeface="Calibri" panose="020F0502020204030204" pitchFamily="34" charset="0"/>
                <a:cs typeface="Arial" panose="020B0604020202020204" pitchFamily="34" charset="0"/>
              </a:rPr>
              <a:t>Main tank: supplies water for the plants. </a:t>
            </a:r>
          </a:p>
          <a:p>
            <a:pPr marR="0">
              <a:lnSpc>
                <a:spcPct val="150000"/>
              </a:lnSpc>
            </a:pPr>
            <a:r>
              <a:rPr lang="en-US" sz="2600" dirty="0">
                <a:effectLst/>
                <a:latin typeface="Calibri" panose="020F0502020204030204" pitchFamily="34" charset="0"/>
                <a:cs typeface="Arial" panose="020B0604020202020204" pitchFamily="34" charset="0"/>
              </a:rPr>
              <a:t>Secondary tank: has the remaining water used in the irrigation process which passes through the filtration system for reuse.</a:t>
            </a:r>
          </a:p>
        </p:txBody>
      </p:sp>
      <p:sp>
        <p:nvSpPr>
          <p:cNvPr id="4" name="Title 1">
            <a:extLst>
              <a:ext uri="{FF2B5EF4-FFF2-40B4-BE49-F238E27FC236}">
                <a16:creationId xmlns:a16="http://schemas.microsoft.com/office/drawing/2014/main" id="{11CD6191-BD62-03ED-96C5-28DE1BC27A44}"/>
              </a:ext>
            </a:extLst>
          </p:cNvPr>
          <p:cNvSpPr txBox="1">
            <a:spLocks/>
          </p:cNvSpPr>
          <p:nvPr/>
        </p:nvSpPr>
        <p:spPr>
          <a:xfrm>
            <a:off x="924443"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Watering System</a:t>
            </a:r>
          </a:p>
        </p:txBody>
      </p:sp>
    </p:spTree>
    <p:extLst>
      <p:ext uri="{BB962C8B-B14F-4D97-AF65-F5344CB8AC3E}">
        <p14:creationId xmlns:p14="http://schemas.microsoft.com/office/powerpoint/2010/main" val="1196885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1822-2083-0506-74E9-B8807FB2679A}"/>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3" name="Content Placeholder 2">
            <a:extLst>
              <a:ext uri="{FF2B5EF4-FFF2-40B4-BE49-F238E27FC236}">
                <a16:creationId xmlns:a16="http://schemas.microsoft.com/office/drawing/2014/main" id="{E31F103F-FB07-D945-A140-603BAE560D51}"/>
              </a:ext>
            </a:extLst>
          </p:cNvPr>
          <p:cNvSpPr>
            <a:spLocks noGrp="1"/>
          </p:cNvSpPr>
          <p:nvPr>
            <p:ph idx="1"/>
          </p:nvPr>
        </p:nvSpPr>
        <p:spPr>
          <a:xfrm>
            <a:off x="910534" y="2189649"/>
            <a:ext cx="10353762" cy="4058751"/>
          </a:xfrm>
        </p:spPr>
        <p:txBody>
          <a:bodyPr>
            <a:noAutofit/>
          </a:bodyPr>
          <a:lstStyle/>
          <a:p>
            <a:pPr marR="0">
              <a:lnSpc>
                <a:spcPct val="150000"/>
              </a:lnSpc>
            </a:pPr>
            <a:r>
              <a:rPr lang="en-US" sz="2600" dirty="0">
                <a:effectLst/>
                <a:latin typeface="Calibri" panose="020F0502020204030204" pitchFamily="34" charset="0"/>
                <a:cs typeface="Arial" panose="020B0604020202020204" pitchFamily="34" charset="0"/>
              </a:rPr>
              <a:t>Water level sensor is used to detect if the main tank is running low. If it is, the MCU will send a control signal to the pump to refill the empty tank with filtered water found in the secondary tank.</a:t>
            </a:r>
          </a:p>
          <a:p>
            <a:pPr>
              <a:lnSpc>
                <a:spcPct val="150000"/>
              </a:lnSpc>
            </a:pPr>
            <a:r>
              <a:rPr lang="en-US" sz="2600" dirty="0">
                <a:effectLst/>
                <a:latin typeface="Calibri" panose="020F0502020204030204" pitchFamily="34" charset="0"/>
                <a:cs typeface="Arial" panose="020B0604020202020204" pitchFamily="34" charset="0"/>
              </a:rPr>
              <a:t>The MCU sends a control signal to open or close a particular valve according to the data the user has sent previously.</a:t>
            </a:r>
          </a:p>
        </p:txBody>
      </p:sp>
      <p:sp>
        <p:nvSpPr>
          <p:cNvPr id="4" name="Title 1">
            <a:extLst>
              <a:ext uri="{FF2B5EF4-FFF2-40B4-BE49-F238E27FC236}">
                <a16:creationId xmlns:a16="http://schemas.microsoft.com/office/drawing/2014/main" id="{11CD6191-BD62-03ED-96C5-28DE1BC27A44}"/>
              </a:ext>
            </a:extLst>
          </p:cNvPr>
          <p:cNvSpPr txBox="1">
            <a:spLocks/>
          </p:cNvSpPr>
          <p:nvPr/>
        </p:nvSpPr>
        <p:spPr>
          <a:xfrm>
            <a:off x="924443"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Watering System (Cont.)</a:t>
            </a:r>
          </a:p>
        </p:txBody>
      </p:sp>
    </p:spTree>
    <p:extLst>
      <p:ext uri="{BB962C8B-B14F-4D97-AF65-F5344CB8AC3E}">
        <p14:creationId xmlns:p14="http://schemas.microsoft.com/office/powerpoint/2010/main" val="2462450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AB1D9CC1-E4D6-4C7D-8281-662EE5BA1F59}"/>
              </a:ext>
            </a:extLst>
          </p:cNvPr>
          <p:cNvGraphicFramePr/>
          <p:nvPr>
            <p:extLst>
              <p:ext uri="{D42A27DB-BD31-4B8C-83A1-F6EECF244321}">
                <p14:modId xmlns:p14="http://schemas.microsoft.com/office/powerpoint/2010/main" val="1804658682"/>
              </p:ext>
            </p:extLst>
          </p:nvPr>
        </p:nvGraphicFramePr>
        <p:xfrm>
          <a:off x="-1997612" y="151228"/>
          <a:ext cx="11896578" cy="6555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16558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BFAD-4237-633B-9675-AC3A4FB2744C}"/>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3" name="Content Placeholder 2">
            <a:extLst>
              <a:ext uri="{FF2B5EF4-FFF2-40B4-BE49-F238E27FC236}">
                <a16:creationId xmlns:a16="http://schemas.microsoft.com/office/drawing/2014/main" id="{5DCF468E-7947-60A8-F67C-BB9E9C367391}"/>
              </a:ext>
            </a:extLst>
          </p:cNvPr>
          <p:cNvSpPr>
            <a:spLocks noGrp="1"/>
          </p:cNvSpPr>
          <p:nvPr>
            <p:ph idx="1"/>
          </p:nvPr>
        </p:nvSpPr>
        <p:spPr>
          <a:xfrm>
            <a:off x="913795" y="2189649"/>
            <a:ext cx="10353762" cy="4058751"/>
          </a:xfrm>
        </p:spPr>
        <p:txBody>
          <a:bodyPr>
            <a:normAutofit/>
          </a:bodyPr>
          <a:lstStyle/>
          <a:p>
            <a:pPr>
              <a:lnSpc>
                <a:spcPct val="150000"/>
              </a:lnSpc>
            </a:pPr>
            <a:r>
              <a:rPr lang="en-US" sz="2600" dirty="0">
                <a:effectLst/>
                <a:latin typeface="Calibri" panose="020F0502020204030204" pitchFamily="34" charset="0"/>
                <a:ea typeface="Calibri" panose="020F0502020204030204" pitchFamily="34" charset="0"/>
                <a:cs typeface="Arial" panose="020B0604020202020204" pitchFamily="34" charset="0"/>
              </a:rPr>
              <a:t>LDR is used to detect if there is enough light coming through to the plants. If there isn’t any light, the MCU will send a control signal to the LED grow lights giving the plants the light they need for photosynthesis process.</a:t>
            </a:r>
            <a:endParaRPr lang="en-US" sz="2600" dirty="0">
              <a:solidFill>
                <a:srgbClr val="FF6600"/>
              </a:solidFill>
              <a:effectLst/>
              <a:latin typeface="+mj-lt"/>
              <a:ea typeface="+mj-ea"/>
              <a:cs typeface="Arial" panose="020B0604020202020204" pitchFamily="34" charset="0"/>
            </a:endParaRPr>
          </a:p>
        </p:txBody>
      </p:sp>
      <p:sp>
        <p:nvSpPr>
          <p:cNvPr id="4" name="Title 1">
            <a:extLst>
              <a:ext uri="{FF2B5EF4-FFF2-40B4-BE49-F238E27FC236}">
                <a16:creationId xmlns:a16="http://schemas.microsoft.com/office/drawing/2014/main" id="{6CC119CF-4FFE-86E7-F15B-92B8F41BF86A}"/>
              </a:ext>
            </a:extLst>
          </p:cNvPr>
          <p:cNvSpPr txBox="1">
            <a:spLocks/>
          </p:cNvSpPr>
          <p:nvPr/>
        </p:nvSpPr>
        <p:spPr>
          <a:xfrm>
            <a:off x="913795"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LED Grow Lights</a:t>
            </a:r>
          </a:p>
        </p:txBody>
      </p:sp>
    </p:spTree>
    <p:extLst>
      <p:ext uri="{BB962C8B-B14F-4D97-AF65-F5344CB8AC3E}">
        <p14:creationId xmlns:p14="http://schemas.microsoft.com/office/powerpoint/2010/main" val="29295232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0BFAD-4237-633B-9675-AC3A4FB2744C}"/>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Technical</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Details</a:t>
            </a:r>
          </a:p>
        </p:txBody>
      </p:sp>
      <p:sp>
        <p:nvSpPr>
          <p:cNvPr id="6" name="Content Placeholder 5">
            <a:extLst>
              <a:ext uri="{FF2B5EF4-FFF2-40B4-BE49-F238E27FC236}">
                <a16:creationId xmlns:a16="http://schemas.microsoft.com/office/drawing/2014/main" id="{158259A6-F004-65C4-68C9-22A8038C81E0}"/>
              </a:ext>
            </a:extLst>
          </p:cNvPr>
          <p:cNvSpPr>
            <a:spLocks noGrp="1"/>
          </p:cNvSpPr>
          <p:nvPr>
            <p:ph idx="1"/>
          </p:nvPr>
        </p:nvSpPr>
        <p:spPr/>
        <p:txBody>
          <a:bodyPr>
            <a:normAutofit fontScale="92500" lnSpcReduction="10000"/>
          </a:bodyPr>
          <a:lstStyle/>
          <a:p>
            <a:pPr>
              <a:lnSpc>
                <a:spcPct val="150000"/>
              </a:lnSpc>
            </a:pPr>
            <a:r>
              <a:rPr lang="en-US" sz="2600" dirty="0"/>
              <a:t>Our system has many hardware components that require stable power input.</a:t>
            </a:r>
          </a:p>
          <a:p>
            <a:pPr>
              <a:lnSpc>
                <a:spcPct val="150000"/>
              </a:lnSpc>
            </a:pPr>
            <a:r>
              <a:rPr lang="en-US" sz="2600" dirty="0"/>
              <a:t>Our system has two main power sources:</a:t>
            </a:r>
          </a:p>
          <a:p>
            <a:pPr lvl="1">
              <a:lnSpc>
                <a:spcPct val="150000"/>
              </a:lnSpc>
              <a:buFont typeface="Wingdings" panose="05000000000000000000" pitchFamily="2" charset="2"/>
              <a:buChar char="§"/>
            </a:pPr>
            <a:r>
              <a:rPr lang="en-US" sz="2600" dirty="0"/>
              <a:t>Rechargeable battery: provides power for the system in case of a black out.</a:t>
            </a:r>
          </a:p>
          <a:p>
            <a:pPr lvl="1">
              <a:lnSpc>
                <a:spcPct val="150000"/>
              </a:lnSpc>
              <a:buFont typeface="Wingdings" panose="05000000000000000000" pitchFamily="2" charset="2"/>
              <a:buChar char="§"/>
            </a:pPr>
            <a:r>
              <a:rPr lang="en-US" sz="2600" dirty="0"/>
              <a:t>Wall plug-in: A circuit that essentially uses a step-down transformer and a voltage regulator.</a:t>
            </a:r>
          </a:p>
        </p:txBody>
      </p:sp>
      <p:sp>
        <p:nvSpPr>
          <p:cNvPr id="4" name="Title 1">
            <a:extLst>
              <a:ext uri="{FF2B5EF4-FFF2-40B4-BE49-F238E27FC236}">
                <a16:creationId xmlns:a16="http://schemas.microsoft.com/office/drawing/2014/main" id="{6CC119CF-4FFE-86E7-F15B-92B8F41BF86A}"/>
              </a:ext>
            </a:extLst>
          </p:cNvPr>
          <p:cNvSpPr txBox="1">
            <a:spLocks/>
          </p:cNvSpPr>
          <p:nvPr/>
        </p:nvSpPr>
        <p:spPr>
          <a:xfrm>
            <a:off x="913795" y="1247224"/>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u="sng" dirty="0">
                <a:solidFill>
                  <a:schemeClr val="tx1"/>
                </a:solidFill>
                <a:effectLst>
                  <a:outerShdw blurRad="38100" dist="38100" dir="2700000" algn="tl">
                    <a:srgbClr val="000000">
                      <a:alpha val="43137"/>
                    </a:srgbClr>
                  </a:outerShdw>
                </a:effectLst>
              </a:rPr>
              <a:t>Power Supply System</a:t>
            </a:r>
          </a:p>
        </p:txBody>
      </p:sp>
    </p:spTree>
    <p:extLst>
      <p:ext uri="{BB962C8B-B14F-4D97-AF65-F5344CB8AC3E}">
        <p14:creationId xmlns:p14="http://schemas.microsoft.com/office/powerpoint/2010/main" val="4005959654"/>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11EAB000-710D-46E5-96F1-117E081B3584}"/>
              </a:ext>
            </a:extLst>
          </p:cNvPr>
          <p:cNvGraphicFramePr/>
          <p:nvPr>
            <p:extLst>
              <p:ext uri="{D42A27DB-BD31-4B8C-83A1-F6EECF244321}">
                <p14:modId xmlns:p14="http://schemas.microsoft.com/office/powerpoint/2010/main" val="4229405173"/>
              </p:ext>
            </p:extLst>
          </p:nvPr>
        </p:nvGraphicFramePr>
        <p:xfrm>
          <a:off x="512689" y="478301"/>
          <a:ext cx="10952480" cy="6105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95291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938B7-A217-419E-8654-24ACC4E3B5E9}"/>
              </a:ext>
            </a:extLst>
          </p:cNvPr>
          <p:cNvSpPr>
            <a:spLocks noGrp="1"/>
          </p:cNvSpPr>
          <p:nvPr>
            <p:ph type="title"/>
          </p:nvPr>
        </p:nvSpPr>
        <p:spPr>
          <a:xfrm>
            <a:off x="1393638" y="2728735"/>
            <a:ext cx="9404723" cy="1400530"/>
          </a:xfrm>
        </p:spPr>
        <p:txBody>
          <a:bodyPr/>
          <a:lstStyle/>
          <a:p>
            <a:pPr algn="ctr"/>
            <a:r>
              <a:rPr lang="en-US" sz="7200" b="1" dirty="0">
                <a:solidFill>
                  <a:srgbClr val="CCFF66"/>
                </a:solidFill>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1192931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9B7FC-E970-5541-9E0E-96B7074FFEA4}"/>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Overview</a:t>
            </a:r>
          </a:p>
        </p:txBody>
      </p:sp>
      <p:sp>
        <p:nvSpPr>
          <p:cNvPr id="3" name="Content Placeholder 2">
            <a:extLst>
              <a:ext uri="{FF2B5EF4-FFF2-40B4-BE49-F238E27FC236}">
                <a16:creationId xmlns:a16="http://schemas.microsoft.com/office/drawing/2014/main" id="{481CA6A1-9BEA-B18B-BE19-B463EAC9D205}"/>
              </a:ext>
            </a:extLst>
          </p:cNvPr>
          <p:cNvSpPr>
            <a:spLocks noGrp="1"/>
          </p:cNvSpPr>
          <p:nvPr>
            <p:ph idx="1"/>
          </p:nvPr>
        </p:nvSpPr>
        <p:spPr/>
        <p:txBody>
          <a:bodyPr>
            <a:noAutofit/>
          </a:bodyPr>
          <a:lstStyle/>
          <a:p>
            <a:pPr>
              <a:lnSpc>
                <a:spcPct val="150000"/>
              </a:lnSpc>
            </a:pPr>
            <a:r>
              <a:rPr lang="en-US" sz="2600" dirty="0">
                <a:latin typeface="Calibri" panose="020F0502020204030204" pitchFamily="34" charset="0"/>
                <a:cs typeface="Arial" panose="020B0604020202020204" pitchFamily="34" charset="0"/>
              </a:rPr>
              <a:t>Our project is a smart farm system that reads several agricultural sensors including a camera and feeds the data to a backend server. </a:t>
            </a:r>
          </a:p>
          <a:p>
            <a:pPr>
              <a:lnSpc>
                <a:spcPct val="150000"/>
              </a:lnSpc>
            </a:pPr>
            <a:r>
              <a:rPr lang="en-US" sz="2600" dirty="0">
                <a:latin typeface="Calibri" panose="020F0502020204030204" pitchFamily="34" charset="0"/>
                <a:cs typeface="Arial" panose="020B0604020202020204" pitchFamily="34" charset="0"/>
              </a:rPr>
              <a:t>The server then saves the received data in a database and renders it to a website on which the farm owner can monitor his farm health and make sure that everything is going well.</a:t>
            </a:r>
          </a:p>
        </p:txBody>
      </p:sp>
    </p:spTree>
    <p:extLst>
      <p:ext uri="{BB962C8B-B14F-4D97-AF65-F5344CB8AC3E}">
        <p14:creationId xmlns:p14="http://schemas.microsoft.com/office/powerpoint/2010/main" val="1305058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3C941-07F5-F1AD-ABB1-4E795C49DB06}"/>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Problems</a:t>
            </a:r>
            <a:r>
              <a:rPr lang="en-US" dirty="0"/>
              <a:t> </a:t>
            </a:r>
            <a:r>
              <a:rPr lang="en-US" sz="4800" b="1" dirty="0">
                <a:solidFill>
                  <a:srgbClr val="CCFF66"/>
                </a:solidFill>
                <a:latin typeface="Times New Roman" panose="02020603050405020304" pitchFamily="18" charset="0"/>
                <a:cs typeface="Times New Roman" panose="02020603050405020304" pitchFamily="18" charset="0"/>
              </a:rPr>
              <a:t>we</a:t>
            </a:r>
            <a:r>
              <a:rPr lang="en-US" dirty="0"/>
              <a:t> </a:t>
            </a:r>
            <a:r>
              <a:rPr lang="en-US" sz="4800" b="1" dirty="0">
                <a:solidFill>
                  <a:srgbClr val="CCFF66"/>
                </a:solidFill>
                <a:latin typeface="Times New Roman" panose="02020603050405020304" pitchFamily="18" charset="0"/>
                <a:cs typeface="Times New Roman" panose="02020603050405020304" pitchFamily="18" charset="0"/>
              </a:rPr>
              <a:t>aim</a:t>
            </a:r>
            <a:r>
              <a:rPr lang="en-US" dirty="0"/>
              <a:t> </a:t>
            </a:r>
            <a:r>
              <a:rPr lang="en-US" sz="4800" b="1" dirty="0">
                <a:solidFill>
                  <a:srgbClr val="CCFF66"/>
                </a:solidFill>
                <a:latin typeface="Times New Roman" panose="02020603050405020304" pitchFamily="18" charset="0"/>
                <a:cs typeface="Times New Roman" panose="02020603050405020304" pitchFamily="18" charset="0"/>
              </a:rPr>
              <a:t>to</a:t>
            </a:r>
            <a:r>
              <a:rPr lang="en-US" dirty="0"/>
              <a:t> </a:t>
            </a:r>
            <a:r>
              <a:rPr lang="en-US" sz="4800" b="1" dirty="0">
                <a:solidFill>
                  <a:srgbClr val="CCFF66"/>
                </a:solidFill>
                <a:latin typeface="Times New Roman" panose="02020603050405020304" pitchFamily="18" charset="0"/>
                <a:cs typeface="Times New Roman" panose="02020603050405020304" pitchFamily="18" charset="0"/>
              </a:rPr>
              <a:t>solve</a:t>
            </a:r>
          </a:p>
        </p:txBody>
      </p:sp>
      <p:sp>
        <p:nvSpPr>
          <p:cNvPr id="3" name="Content Placeholder 2">
            <a:extLst>
              <a:ext uri="{FF2B5EF4-FFF2-40B4-BE49-F238E27FC236}">
                <a16:creationId xmlns:a16="http://schemas.microsoft.com/office/drawing/2014/main" id="{0F18F31F-875F-47FC-E13D-5FDE16008CA7}"/>
              </a:ext>
            </a:extLst>
          </p:cNvPr>
          <p:cNvSpPr>
            <a:spLocks noGrp="1"/>
          </p:cNvSpPr>
          <p:nvPr>
            <p:ph idx="1"/>
          </p:nvPr>
        </p:nvSpPr>
        <p:spPr>
          <a:xfrm>
            <a:off x="1104293" y="1636059"/>
            <a:ext cx="8946541" cy="4195481"/>
          </a:xfrm>
        </p:spPr>
        <p:txBody>
          <a:bodyPr>
            <a:noAutofit/>
          </a:bodyPr>
          <a:lstStyle/>
          <a:p>
            <a:pPr marR="0" lvl="0">
              <a:lnSpc>
                <a:spcPct val="150000"/>
              </a:lnSpc>
            </a:pPr>
            <a:r>
              <a:rPr lang="en-US" sz="2600" dirty="0">
                <a:latin typeface="Calibri" panose="020F0502020204030204" pitchFamily="34" charset="0"/>
                <a:cs typeface="Arial" panose="020B0604020202020204" pitchFamily="34" charset="0"/>
              </a:rPr>
              <a:t>No convenient way to easily monitor the current state of the farm to check on its health.</a:t>
            </a:r>
          </a:p>
          <a:p>
            <a:pPr marR="0" lvl="0">
              <a:lnSpc>
                <a:spcPct val="150000"/>
              </a:lnSpc>
            </a:pPr>
            <a:r>
              <a:rPr lang="en-US" sz="2600" dirty="0">
                <a:latin typeface="Calibri" panose="020F0502020204030204" pitchFamily="34" charset="0"/>
                <a:cs typeface="Arial" panose="020B0604020202020204" pitchFamily="34" charset="0"/>
              </a:rPr>
              <a:t>Huge amount of effort done and time taken to keep track of time and regularly water the crops.</a:t>
            </a:r>
          </a:p>
          <a:p>
            <a:pPr marR="0" lvl="0">
              <a:lnSpc>
                <a:spcPct val="150000"/>
              </a:lnSpc>
            </a:pPr>
            <a:r>
              <a:rPr lang="en-US" sz="2600" dirty="0">
                <a:latin typeface="Calibri" panose="020F0502020204030204" pitchFamily="34" charset="0"/>
                <a:cs typeface="Arial" panose="020B0604020202020204" pitchFamily="34" charset="0"/>
              </a:rPr>
              <a:t>Lack of sunlight.</a:t>
            </a:r>
          </a:p>
          <a:p>
            <a:pPr marR="0" lvl="0">
              <a:lnSpc>
                <a:spcPct val="150000"/>
              </a:lnSpc>
            </a:pPr>
            <a:r>
              <a:rPr lang="en-US" sz="2600" dirty="0">
                <a:latin typeface="Calibri" panose="020F0502020204030204" pitchFamily="34" charset="0"/>
                <a:cs typeface="Arial" panose="020B0604020202020204" pitchFamily="34" charset="0"/>
              </a:rPr>
              <a:t>Waste of water in irrigation process.</a:t>
            </a:r>
          </a:p>
          <a:p>
            <a:pPr marR="0" lvl="0">
              <a:lnSpc>
                <a:spcPct val="150000"/>
              </a:lnSpc>
            </a:pPr>
            <a:r>
              <a:rPr lang="en-US" sz="2600" dirty="0">
                <a:latin typeface="Calibri" panose="020F0502020204030204" pitchFamily="34" charset="0"/>
                <a:cs typeface="Arial" panose="020B0604020202020204" pitchFamily="34" charset="0"/>
              </a:rPr>
              <a:t>Detecting pests and notifying the owner.</a:t>
            </a:r>
          </a:p>
        </p:txBody>
      </p:sp>
    </p:spTree>
    <p:extLst>
      <p:ext uri="{BB962C8B-B14F-4D97-AF65-F5344CB8AC3E}">
        <p14:creationId xmlns:p14="http://schemas.microsoft.com/office/powerpoint/2010/main" val="2473455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A07D-353B-8418-366E-46A0742ACF70}"/>
              </a:ext>
            </a:extLst>
          </p:cNvPr>
          <p:cNvSpPr>
            <a:spLocks noGrp="1"/>
          </p:cNvSpPr>
          <p:nvPr>
            <p:ph type="title"/>
          </p:nvPr>
        </p:nvSpPr>
        <p:spPr>
          <a:xfrm>
            <a:off x="913795" y="412653"/>
            <a:ext cx="10353762" cy="970450"/>
          </a:xfrm>
        </p:spPr>
        <p:txBody>
          <a:bodyPr/>
          <a:lstStyle/>
          <a:p>
            <a:r>
              <a:rPr lang="en-US" sz="4800" b="1" dirty="0">
                <a:solidFill>
                  <a:srgbClr val="CCFF66"/>
                </a:solidFill>
                <a:latin typeface="Times New Roman" panose="02020603050405020304" pitchFamily="18" charset="0"/>
                <a:cs typeface="Times New Roman" panose="02020603050405020304" pitchFamily="18" charset="0"/>
              </a:rPr>
              <a:t>Project</a:t>
            </a:r>
            <a:r>
              <a:rPr lang="en-US" dirty="0">
                <a:solidFill>
                  <a:srgbClr val="00B0F0"/>
                </a:solidFill>
              </a:rPr>
              <a:t> </a:t>
            </a:r>
            <a:r>
              <a:rPr lang="en-US" sz="4800" b="1" dirty="0">
                <a:solidFill>
                  <a:srgbClr val="CCFF66"/>
                </a:solidFill>
                <a:latin typeface="Times New Roman" panose="02020603050405020304" pitchFamily="18" charset="0"/>
                <a:cs typeface="Times New Roman" panose="02020603050405020304" pitchFamily="18" charset="0"/>
              </a:rPr>
              <a:t>Modules</a:t>
            </a:r>
          </a:p>
        </p:txBody>
      </p:sp>
      <p:graphicFrame>
        <p:nvGraphicFramePr>
          <p:cNvPr id="7" name="Diagram 6">
            <a:extLst>
              <a:ext uri="{FF2B5EF4-FFF2-40B4-BE49-F238E27FC236}">
                <a16:creationId xmlns:a16="http://schemas.microsoft.com/office/drawing/2014/main" id="{72697D40-D9B4-4E97-981F-3720695D9241}"/>
              </a:ext>
            </a:extLst>
          </p:cNvPr>
          <p:cNvGraphicFramePr/>
          <p:nvPr>
            <p:extLst>
              <p:ext uri="{D42A27DB-BD31-4B8C-83A1-F6EECF244321}">
                <p14:modId xmlns:p14="http://schemas.microsoft.com/office/powerpoint/2010/main" val="3445940815"/>
              </p:ext>
            </p:extLst>
          </p:nvPr>
        </p:nvGraphicFramePr>
        <p:xfrm>
          <a:off x="1534306" y="1230791"/>
          <a:ext cx="9354087"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0598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82E94E-2E9C-46D9-80C0-A956D622A0AA}"/>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Project Modules</a:t>
            </a:r>
          </a:p>
        </p:txBody>
      </p:sp>
      <p:graphicFrame>
        <p:nvGraphicFramePr>
          <p:cNvPr id="5" name="Diagram 4">
            <a:extLst>
              <a:ext uri="{FF2B5EF4-FFF2-40B4-BE49-F238E27FC236}">
                <a16:creationId xmlns:a16="http://schemas.microsoft.com/office/drawing/2014/main" id="{8ADBF6DC-D056-49F6-BAD2-11944D1D3485}"/>
              </a:ext>
            </a:extLst>
          </p:cNvPr>
          <p:cNvGraphicFramePr/>
          <p:nvPr>
            <p:extLst>
              <p:ext uri="{D42A27DB-BD31-4B8C-83A1-F6EECF244321}">
                <p14:modId xmlns:p14="http://schemas.microsoft.com/office/powerpoint/2010/main" val="1023073436"/>
              </p:ext>
            </p:extLst>
          </p:nvPr>
        </p:nvGraphicFramePr>
        <p:xfrm>
          <a:off x="1476473" y="609600"/>
          <a:ext cx="9003959" cy="69494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2234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87FF-5DF6-7842-A516-3DA6B9D33F07}"/>
              </a:ext>
            </a:extLst>
          </p:cNvPr>
          <p:cNvSpPr>
            <a:spLocks noGrp="1"/>
          </p:cNvSpPr>
          <p:nvPr>
            <p:ph type="title"/>
          </p:nvPr>
        </p:nvSpPr>
        <p:spPr>
          <a:xfrm>
            <a:off x="919119" y="2943775"/>
            <a:ext cx="10353762" cy="970450"/>
          </a:xfrm>
        </p:spPr>
        <p:txBody>
          <a:bodyPr>
            <a:noAutofit/>
          </a:bodyPr>
          <a:lstStyle/>
          <a:p>
            <a:pPr algn="ctr"/>
            <a:r>
              <a:rPr lang="en-US" sz="7200" b="1" dirty="0">
                <a:solidFill>
                  <a:srgbClr val="CCFF66"/>
                </a:solidFill>
                <a:latin typeface="Times New Roman" panose="02020603050405020304" pitchFamily="18" charset="0"/>
                <a:cs typeface="Times New Roman" panose="02020603050405020304" pitchFamily="18" charset="0"/>
              </a:rPr>
              <a:t>Diagram</a:t>
            </a:r>
          </a:p>
        </p:txBody>
      </p:sp>
    </p:spTree>
    <p:extLst>
      <p:ext uri="{BB962C8B-B14F-4D97-AF65-F5344CB8AC3E}">
        <p14:creationId xmlns:p14="http://schemas.microsoft.com/office/powerpoint/2010/main" val="3242118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9FA513D-731D-0C3D-909E-5861E4661E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6858000"/>
          </a:xfrm>
        </p:spPr>
      </p:pic>
    </p:spTree>
    <p:extLst>
      <p:ext uri="{BB962C8B-B14F-4D97-AF65-F5344CB8AC3E}">
        <p14:creationId xmlns:p14="http://schemas.microsoft.com/office/powerpoint/2010/main" val="3107923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7DD4C-F2A5-9F37-6677-8E90060C1A67}"/>
              </a:ext>
            </a:extLst>
          </p:cNvPr>
          <p:cNvSpPr>
            <a:spLocks noGrp="1"/>
          </p:cNvSpPr>
          <p:nvPr>
            <p:ph type="title"/>
          </p:nvPr>
        </p:nvSpPr>
        <p:spPr/>
        <p:txBody>
          <a:bodyPr/>
          <a:lstStyle/>
          <a:p>
            <a:r>
              <a:rPr lang="en-US" sz="4800" b="1" dirty="0">
                <a:solidFill>
                  <a:srgbClr val="CCFF66"/>
                </a:solidFill>
                <a:latin typeface="Times New Roman" panose="02020603050405020304" pitchFamily="18" charset="0"/>
                <a:cs typeface="Times New Roman" panose="02020603050405020304" pitchFamily="18" charset="0"/>
              </a:rPr>
              <a:t>Brief Description</a:t>
            </a:r>
          </a:p>
        </p:txBody>
      </p:sp>
      <p:sp>
        <p:nvSpPr>
          <p:cNvPr id="3" name="Content Placeholder 2">
            <a:extLst>
              <a:ext uri="{FF2B5EF4-FFF2-40B4-BE49-F238E27FC236}">
                <a16:creationId xmlns:a16="http://schemas.microsoft.com/office/drawing/2014/main" id="{CA8FE898-023E-38EF-E58C-99B248FF3C0E}"/>
              </a:ext>
            </a:extLst>
          </p:cNvPr>
          <p:cNvSpPr>
            <a:spLocks noGrp="1"/>
          </p:cNvSpPr>
          <p:nvPr>
            <p:ph idx="1"/>
          </p:nvPr>
        </p:nvSpPr>
        <p:spPr/>
        <p:txBody>
          <a:bodyPr>
            <a:normAutofit/>
          </a:bodyPr>
          <a:lstStyle/>
          <a:p>
            <a:pPr>
              <a:lnSpc>
                <a:spcPct val="150000"/>
              </a:lnSpc>
            </a:pPr>
            <a:r>
              <a:rPr lang="en-US" sz="2800" dirty="0">
                <a:effectLst/>
                <a:latin typeface="Calibri" panose="020F0502020204030204" pitchFamily="34" charset="0"/>
                <a:ea typeface="Calibri" panose="020F0502020204030204" pitchFamily="34" charset="0"/>
                <a:cs typeface="Arial" panose="020B0604020202020204" pitchFamily="34" charset="0"/>
              </a:rPr>
              <a:t>The main goal of the project is for the farm owner to be able to monitor his farm health and vital parameters. As well as to automate the irrigation process for him. </a:t>
            </a:r>
          </a:p>
          <a:p>
            <a:pPr>
              <a:lnSpc>
                <a:spcPct val="150000"/>
              </a:lnSpc>
            </a:pPr>
            <a:r>
              <a:rPr lang="en-US" sz="2800" dirty="0">
                <a:effectLst/>
                <a:latin typeface="Calibri" panose="020F0502020204030204" pitchFamily="34" charset="0"/>
                <a:ea typeface="Calibri" panose="020F0502020204030204" pitchFamily="34" charset="0"/>
                <a:cs typeface="Arial" panose="020B0604020202020204" pitchFamily="34" charset="0"/>
              </a:rPr>
              <a:t>All he has to do is log what seed he planted and where on the website portal then the system will adjust accordingly.</a:t>
            </a:r>
          </a:p>
        </p:txBody>
      </p:sp>
    </p:spTree>
    <p:extLst>
      <p:ext uri="{BB962C8B-B14F-4D97-AF65-F5344CB8AC3E}">
        <p14:creationId xmlns:p14="http://schemas.microsoft.com/office/powerpoint/2010/main" val="26406893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themeOverride>
</file>

<file path=docProps/app.xml><?xml version="1.0" encoding="utf-8"?>
<Properties xmlns="http://schemas.openxmlformats.org/officeDocument/2006/extended-properties" xmlns:vt="http://schemas.openxmlformats.org/officeDocument/2006/docPropsVTypes">
  <Template/>
  <TotalTime>597</TotalTime>
  <Words>867</Words>
  <Application>Microsoft Office PowerPoint</Application>
  <PresentationFormat>Widescreen</PresentationFormat>
  <Paragraphs>105</Paragraphs>
  <Slides>23</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Calibri Light</vt:lpstr>
      <vt:lpstr>Calisto MT</vt:lpstr>
      <vt:lpstr>Century Gothic</vt:lpstr>
      <vt:lpstr>Symbol</vt:lpstr>
      <vt:lpstr>Times New Roman</vt:lpstr>
      <vt:lpstr>Wingdings</vt:lpstr>
      <vt:lpstr>Wingdings 3</vt:lpstr>
      <vt:lpstr>Ion</vt:lpstr>
      <vt:lpstr>PowerPoint Presentation</vt:lpstr>
      <vt:lpstr>PowerPoint Presentation</vt:lpstr>
      <vt:lpstr>Overview</vt:lpstr>
      <vt:lpstr>Problems we aim to solve</vt:lpstr>
      <vt:lpstr>Project Modules</vt:lpstr>
      <vt:lpstr>Project Modules</vt:lpstr>
      <vt:lpstr>Diagram</vt:lpstr>
      <vt:lpstr>PowerPoint Presentation</vt:lpstr>
      <vt:lpstr>Brief Description</vt:lpstr>
      <vt:lpstr>Technical Details</vt:lpstr>
      <vt:lpstr>Technical Details</vt:lpstr>
      <vt:lpstr>Technical Details</vt:lpstr>
      <vt:lpstr>Technical Details</vt:lpstr>
      <vt:lpstr>Technical Details</vt:lpstr>
      <vt:lpstr>Technical Details</vt:lpstr>
      <vt:lpstr>Technical Details</vt:lpstr>
      <vt:lpstr>Technical Details</vt:lpstr>
      <vt:lpstr>Technical Details</vt:lpstr>
      <vt:lpstr>Technical Details</vt:lpstr>
      <vt:lpstr>Technical Details</vt:lpstr>
      <vt:lpstr>Technical Details</vt:lpstr>
      <vt:lpstr>PowerPoint Presentation</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Farm System</dc:title>
  <dc:creator>Mazarona .</dc:creator>
  <cp:lastModifiedBy>Mahmoud Badr</cp:lastModifiedBy>
  <cp:revision>21</cp:revision>
  <dcterms:created xsi:type="dcterms:W3CDTF">2022-09-09T17:18:14Z</dcterms:created>
  <dcterms:modified xsi:type="dcterms:W3CDTF">2022-10-10T16:26:24Z</dcterms:modified>
</cp:coreProperties>
</file>